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FC0D7-875A-4E55-B612-95E657186D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85786-8CA1-4382-B8CE-1A51B34EB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D35C0-8611-47B9-A867-F220D76A18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2024-04-18T18:50:36Z</dcterms:modified>
</cp:coreProperties>
</file>