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DB99D-63D2-4E77-8F66-B2941296FC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10F53-5CB3-44CD-86A6-2CB0C67DB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37823-3F45-46C9-8EB7-355CAEDAC3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2024-05-01T21:20:38Z</dcterms:modified>
</cp:coreProperties>
</file>