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E41D0-E7B6-40CE-9AE0-4B46E60027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71405E-8080-4D94-9610-372E3A118A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Distribution and means of HVLT-R total free recall scores by the diagnostic group. (b) Distribution and means of HVLT-R delay recall scores by the diagnostic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86103-9934-4D84-97AA-BEBE55A5E7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3, May 2013, Pages 245–253,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(a) Distribution and means of HVLT-R total free recall scores by the diagnostic group. (b) Distribution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(a) Distribution and means of HVLT-R total free recall scores by the diagnostic group. (b) Distribution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2024-04-26T21:32:31Z</dcterms:modified>
</cp:coreProperties>
</file>