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EC9D5-E23A-413E-B619-9E8DC903D1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70B84-E0A2-4B93-A5AB-4A588118A2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Total amino acids (A) and proline (B) concentrations in leaves, and total amino acids (C) and arginine (D) concentrations in roots of alfalfa exposed to ambient (1CO 2 ) or elevated (2CO 2 ) CO 2 concentration. Each point is the mean of eight observations ± s. Since only CO 2 effects were significant, observations of both strains were averaged ( n = 8 ± s.e).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2BCDB-CE9E-4273-B614-46B5B5CE92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l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99, Issue 2, February 2007, Pages 275–284,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4.  </a:t>
            </a:r>
            <a:r>
              <a:rPr lang="en-US" altLang="en-US" b="0"/>
              <a:t>Total amino acids (A) and proline (B) concentrations in leaves, and total amino acids (C) and arginine (D)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4.  Total amino acids (A) and proline (B) concentrations in leaves, and total amino acids (C) and arginine (D)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2024-05-08T20:30:58Z</dcterms:modified>
</cp:coreProperties>
</file>