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24ACB-54A0-4290-8659-5ECDD8714E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E7ADC-E292-4084-94DB-F3785DF39B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Total amino acids (A) and proline (B) concentrations in leaves, and total amino acids (C) and arginine (D) concentrations in roots of alfalfa exposed to ambient (1CO 2 ) or elevated (2CO 2 ) CO 2 concentration. Each point is the mean of eight observations ± s. Since only CO 2 effects were significant, observations of both strains were averaged ( n = 8 ± s.e).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AC587C-F432-41A1-B89E-6170212085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l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99, Issue 2, February 2007, Pages 275–284,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4.  </a:t>
            </a:r>
            <a:r>
              <a:rPr lang="en-US" altLang="en-US" b="0"/>
              <a:t>Total amino acids (A) and proline (B) concentrations in leaves, and total amino acids (C) and arginine (D)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4.  Total amino acids (A) and proline (B) concentrations in leaves, and total amino acids (C) and arginine (D)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2024-09-20T12:58:05Z</dcterms:modified>
</cp:coreProperties>
</file>