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A067A-8552-467A-B1EA-6B17CABE52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C9D46A-00B4-4943-BA0F-FA6D92E0C4E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F ig .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Total amino acids (A) and proline (B) concentrations in leaves, and total amino acids (C) and arginine (D) concentrations in roots of alfalfa exposed to ambient (1CO 2 ) or elevated (2CO 2 ) CO 2 concentration. Each point is the mean of eight observations ± s. Since only CO 2 effects were significant, observations of both strains were averaged ( n = 8 ± s.e).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Annals of Botany Company.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CA8121-F1A0-4E18-A1B7-BE7B4B75E1D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ob/mcl2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Bot</a:t>
            </a:r>
            <a:r>
              <a:rPr lang="en-US" altLang="en-US" sz="1000">
                <a:solidFill>
                  <a:srgbClr val="333333"/>
                </a:solidFill>
              </a:rPr>
              <a:t>, Volume 99, Issue 2, February 2007, Pages 275–284,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https://doi.org/10.1093/aob/mcl254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 ig . 4.  </a:t>
            </a:r>
            <a:r>
              <a:rPr lang="en-US" altLang="en-US" b="0"/>
              <a:t>Total amino acids (A) and proline (B) concentrations in leaves, and total amino acids (C) and arginine (D)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 ig . 4.  Total amino acids (A) and proline (B) concentrations in leaves, and total amino acids (C) and arginine (D)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2024-09-18T20:13:04Z</dcterms:modified>
</cp:coreProperties>
</file>