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92DCB-2242-45F1-B147-0C1EC6C700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74EAC-2A71-4D3B-BCAE-4951232977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B676D3-0DE6-46A9-9F65-A73C495AEA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2024-04-26T23:24:00Z</dcterms:modified>
</cp:coreProperties>
</file>