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4CA85-67E3-4FD4-8952-1B19877E0E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E65819-407B-415B-8D62-A9344E7349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049C3D-A0ED-4573-8C78-FBFAC24B93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2024-04-26T07:12:39Z</dcterms:modified>
</cp:coreProperties>
</file>