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416AB4-6B10-4B91-8341-6D98C1B535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D087B-1261-4DF4-8B7D-42B7F84543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Tree-ring data could be evidence for the impact of a comet similar to Hale-Bopp around 1500 years ago. (Hale-Bopp image courtesy Peter Böhm.)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53EE8-9D21-43BB-8EAA-99C567BF9B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Dendrochronological data showing the decreases in the rate of tree-ring growth for the years around AD 540. (Left) Irish oak trees (adapted from Baillie 1999). (Right) US foxtail pine chronologies (adapted from Scuderi 1990).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53EE8-9D21-43BB-8EAA-99C567BF9B8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sequence of images of Shoemaker-Levy 9 impacting Jupiter in 1994, showing evidence for a plume near the terminator at the time of the A impact. During the temporal sequence from top to bottom, the spreading of the bright feature is the plume falling back on to the jovian atmosphere (HST data archive).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53EE8-9D21-43BB-8EAA-99C567BF9B8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of a 15 megaton equivalent yield comet airburst forming a plume over the Earth 100 seconds after impact (adapted from Boslough and Crawford 1997).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53EE8-9D21-43BB-8EAA-99C567BF9B8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468-4004.2003.4512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46/j.1468-4004.2003.4512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46/j.1468-4004.2003.4512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46/j.1468-4004.2003.4512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45, Issue 1, February 2004, Pages 1.23–1.26,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https://doi.org/10.1046/j.1468-4004.2003.45123.x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1: </a:t>
            </a:r>
            <a:r>
              <a:rPr lang="en-US" altLang="en-US" b="0"/>
              <a:t>Tree-ring data could be evidence for the impact of a comet similar to Hale-Bopp around 1500 years ago.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43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45, Issue 1, February 2004, Pages 1.23–1.26,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https://doi.org/10.1046/j.1468-4004.2003.45123.x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2: </a:t>
            </a:r>
            <a:r>
              <a:rPr lang="en-US" altLang="en-US" b="0"/>
              <a:t>Dendrochronological data showing the decreases in the rate of tree-ring growth for the years around AD 540.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014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45, Issue 1, February 2004, Pages 1.23–1.26,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https://doi.org/10.1046/j.1468-4004.2003.45123.x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3: </a:t>
            </a:r>
            <a:r>
              <a:rPr lang="en-US" altLang="en-US" b="0"/>
              <a:t>A sequence of images of Shoemaker-Levy 9 impacting Jupiter in 1994, showing evidence for a plume near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01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45, Issue 1, February 2004, Pages 1.23–1.26,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https://doi.org/10.1046/j.1468-4004.2003.45123.x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4: </a:t>
            </a:r>
            <a:r>
              <a:rPr lang="en-US" altLang="en-US" b="0"/>
              <a:t>Model of a 15 megaton equivalent yield comet airburst forming a plume over the Earth 100 seconds after impact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87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1: Tree-ring data could be evidence for the impact of a comet similar to Hale-Bopp around 1500 years ago. ...</vt:lpstr>
      <vt:lpstr>2: Dendrochronological data showing the decreases in the rate of tree-ring growth for the years around AD 540. ...</vt:lpstr>
      <vt:lpstr>3: A sequence of images of Shoemaker-Levy 9 impacting Jupiter in 1994, showing evidence for a plume near the ...</vt:lpstr>
      <vt:lpstr>4: Model of a 15 megaton equivalent yield comet airburst forming a plume over the Earth 100 seconds after impact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2024-04-26T03:47:02Z</dcterms:modified>
</cp:coreProperties>
</file>