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099CF-9A0E-450C-9737-EA7EEFBA8D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3B3CC-53A2-4D7B-9F4D-1E89DF59FE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9FD9A-5509-4879-A3F5-C0522FFC00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2024-04-26T21:31:07Z</dcterms:modified>
</cp:coreProperties>
</file>