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CDD9A-F825-4677-BAB2-5CBB20F904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7664A4-F319-4285-A058-CA015EAF93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Traveltime difference measurement using the instantaneous traveltime (unwrapped phase). (a) No phase rotation. (b) π/2 phase rotation. For both cases, the traveltime lag δt is given as a function of the frequency, for most of the frequencies, the instantaneous traveltime is able to compute the exact traveltime difference. We can pick the lag for the wavelet peak frequency f = 10 Hz.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BB4EC-01A8-4925-B0F8-B4386533B6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ji/ggu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197, Issue 2, May 2014, Pages 975–986,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https://doi.org/10.1093/gji/ggu025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Traveltime difference measurement using the instantaneous traveltime (unwrapped phase). (a) No phase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Traveltime difference measurement using the instantaneous traveltime (unwrapped phase). (a) No phase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2024-05-01T21:54:45Z</dcterms:modified>
</cp:coreProperties>
</file>