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D588A-F916-4C3B-AD17-1E876B9233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23FD0-74AB-4EE6-AA02-D0383A08C4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Control group MDS common space plots.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35627-1525-46D0-AA82-195F779451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 group MDS common space plots.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35627-1525-46D0-AA82-195F779451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 and control group combined MDS common space plots.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35627-1525-46D0-AA82-195F7794514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Procrustes transformed MDS coordinates.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35627-1525-46D0-AA82-195F7794514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u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rclin/acu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rclin/acu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2014, Pages 256–268,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Control group MDS common space plots.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6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2014, Pages 256–268,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AD group MDS common space plots.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84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2014, Pages 256–268,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AD and control group combined MDS common space plots.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17700" y="1371600"/>
            <a:ext cx="53067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3, May 2014, Pages 256–268,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Procrustes transformed MDS coordinates.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92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Fig. 1. Control group MDS common space plots.
</vt:lpstr>
      <vt:lpstr>Fig. 2. AD group MDS common space plots.
</vt:lpstr>
      <vt:lpstr>Fig. 3. AD and control group combined MDS common space plots.
</vt:lpstr>
      <vt:lpstr>Fig. 4. Procrustes transformed MDS coordinates.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2024-04-26T07:14:30Z</dcterms:modified>
</cp:coreProperties>
</file>