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1A58BC-7A36-43A5-9C36-E11CA9C9E5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1AE789-6BE5-4F00-82DA-34B0A52133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Continued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2015. 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15399D-C755-47CB-BBDA-AE04221348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3036–3051,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Continued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Continued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2024-04-26T15:14:38Z</dcterms:modified>
</cp:coreProperties>
</file>