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0FC6B1-3E69-4896-9185-0706BB19EF1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EBAD16-0345-4355-92A2-24D7100AB8E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2A5614-8C15-41E1-BE5F-D3918EB9052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2024-09-20T04:59:27Z</dcterms:modified>
</cp:coreProperties>
</file>