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00E9D3-6953-4ADF-980D-9F0E030630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124C24-E2FF-48A0-BEEE-67E7987E53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754BDE-3E8D-4885-AAE2-9B564C4D5F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2024-09-19T06:02:22Z</dcterms:modified>
</cp:coreProperties>
</file>