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69267-6B8F-452C-A27C-F41138E845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DA647-F189-450A-BD43-E67400BCD8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6ACA3-D623-42BC-B083-A74CF03D41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2024-05-08T01:46:40Z</dcterms:modified>
</cp:coreProperties>
</file>