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14E59-0A78-45A0-86DE-78453DA54B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0F115-EEC7-4DC1-B6F1-C46925CE50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AB6B9-A8EB-463E-9E94-BFF80B1575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2024-04-26T17:20:07Z</dcterms:modified>
</cp:coreProperties>
</file>