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tags" Target="tags/tag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9FE241B-B9B9-445A-920B-3CC065F0624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3D51161-CDCD-4079-90CF-ED625784DFF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Theoretical model on professional commitment to changing chronic illness care.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 in association with the International Society for Quality in Health Care;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10E35CC-B72F-4B2D-AB9B-543BBD814BF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Disease management interventions in the disease management programmes.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 in association with the International Society for Quality in Health Care;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10E35CC-B72F-4B2D-AB9B-543BBD814BF5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intqhc/mzp01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intqhc/mzp01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Int J Qual Health Care</a:t>
            </a:r>
            <a:r>
              <a:rPr lang="en-US" altLang="en-US" sz="1000">
                <a:solidFill>
                  <a:srgbClr val="333333"/>
                </a:solidFill>
              </a:rPr>
              <a:t>, Volume 21, Issue 4, August 2009, Pages 233–242,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https://doi.org/10.1093/intqhc/mzp017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Theoretical model on professional commitment to changing chronic illness care.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193167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Int J Qual Health Care</a:t>
            </a:r>
            <a:r>
              <a:rPr lang="en-US" altLang="en-US" sz="1000">
                <a:solidFill>
                  <a:srgbClr val="333333"/>
                </a:solidFill>
              </a:rPr>
              <a:t>, Volume 21, Issue 4, August 2009, Pages 233–242,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https://doi.org/10.1093/intqhc/mzp017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Disease management interventions in the disease management programmes.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917700" y="1371600"/>
            <a:ext cx="5315415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6</Paragraphs>
  <Slides>2</Slides>
  <Notes>2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3">
      <vt:lpstr>13_Office Theme</vt:lpstr>
      <vt:lpstr>Figure 1 Theoretical model on professional commitment to changing chronic illness care.
</vt:lpstr>
      <vt:lpstr>Figure 2 Disease management interventions in the disease management programmes.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2024-09-20T01:27:22Z</dcterms:modified>
</cp:coreProperties>
</file>