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D900C-30A8-4D0A-B4B8-A3E5616202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63440-E81D-4BEA-B765-378668D87D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 on professional commitment to changing chronic illness care.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42D7F-FE19-4997-A153-5AD50CC8B9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management interventions in the disease management programmes.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42D7F-FE19-4997-A153-5AD50CC8B9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tqhc/mz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2009,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Theoretical model on professional commitment to changing chronic illness care.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31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2009,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Disease management interventions in the disease management programmes.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54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Theoretical model on professional commitment to changing chronic illness care.
</vt:lpstr>
      <vt:lpstr>Figure 2 Disease management interventions in the disease management programmes.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2024-05-08T16:18:10Z</dcterms:modified>
</cp:coreProperties>
</file>