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0E6B1E-FBA5-44AB-B4D1-6585489C74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2F541A-E922-47ED-91C2-060E933256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Theoretical model on professional commitment to changing chronic illness care.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A4AFE-6104-4368-8B76-8F05E55279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management interventions in the disease management programmes.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A4AFE-6104-4368-8B76-8F05E55279B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ntqhc/mz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2009,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Theoretical model on professional commitment to changing chronic illness care.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316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4, August 2009, Pages 233–242,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Disease management interventions in the disease management programmes.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154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Theoretical model on professional commitment to changing chronic illness care.
</vt:lpstr>
      <vt:lpstr>Figure 2 Disease management interventions in the disease management programmes.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2024-09-18T21:46:25Z</dcterms:modified>
</cp:coreProperties>
</file>