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E241B-B9B9-445A-920B-3CC065F062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51161-CDCD-4079-90CF-ED625784D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 on professional commitment to changing chronic illness care.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E35CC-B72F-4B2D-AB9B-543BBD814B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management interventions in the disease management programmes.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E35CC-B72F-4B2D-AB9B-543BBD814BF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tqhc/mz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2009,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Theoretical model on professional commitment to changing chronic illness care.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1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2009,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Disease management interventions in the disease management programmes.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54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Theoretical model on professional commitment to changing chronic illness care.
</vt:lpstr>
      <vt:lpstr>Figure 2 Disease management interventions in the disease management programmes.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2024-09-20T01:27:22Z</dcterms:modified>
</cp:coreProperties>
</file>