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21EC4-2D47-476A-A726-5DF935258C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C5836B-8E4A-46EC-BFEE-326FFF1714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 in the amplitude of action potential-independent mEPSCs in layer 5 mPFC pyramidal neurons of NVHL rats. (A) Representative averaged traces of mEPSCs recorded from layer 5 mPFC pyramidal neurons of sham and NVHL rats. Note the significant increase in the mEPSC amplitude in the NVHL group. (B) Representative consecutive traces of mEPSCs recorded from layer 5 mPFC pyramidal neurons of sham and NVHL rats. (C) Histogram illustrates the averaged amplitude of mEPSCs from sham (n = 10, white bars) and NVHL recordings (n = 10, black bars). Note the significant increase in the mEPSC amplitude in the NVHL group. *P&lt; 0.05, Student's t-test. (D) Histogram illustrates the averaged frequency of mEPSCs from sham (n = 10, white bars) and NVHL recordings (n = 10, black bars). (E) Cumulative probability plots of interspike intervals of mEPSCs recorded from sham (n = 10, black line) and NVHL rats (n = 10, gray line). (F) Histograms illustrate averaged rise time and decay time constant of mEPSCs from sham (n = 10, white bars) and NVHL recordings (n = 10, black bars).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58CA5-79CE-49C8-8B54-463A6CE5E5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5, May 2013, Pages 1198–1207,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Increase in the amplitude of action potential-independent mEPSCs in layer 5 mPFC pyramidal neurons of NVHL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Increase in the amplitude of action potential-independent mEPSCs in layer 5 mPFC pyramidal neurons of NVHL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2024-04-26T16:36:44Z</dcterms:modified>
</cp:coreProperties>
</file>