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01F2A4-6621-49ED-8F3C-0E35C55449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5302C2-335E-4CFD-96A3-9F6DF5974A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Metal nanoparticle effects on the odorant-induced OE response. Relative EOG amplitude stimulated by 0.25-s puff of 16 mM odorant mixture and recorded from OE. The recording pipette contained 5 nM zinc, gold, silver, or copper metal nanoparticles. Control contained no metal particles. The first trace for each metal was recorded just after contact was made, and the subsequent traces were made at 200-s intervals. Data were obtained from zinc: 3 tissues, 4 contacts, 60 recordings, and 450 traces; gold: 1 tissue, 2 contacts, 28 recordings, and 221 traces; silver: 2 tissues, 4 contacts, 58 recordings, and 460 traces; copper: 1 tissue, 2 contacts, 23 recordings, and 172 traces; control: 2 tissues, 37 recordings, and 340 traces.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AED0F8-2A54-43CF-875F-469759AF45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7, September 2009, Pages 547–557,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Metal nanoparticle effects on the odorant-induced OE response. Relative EOG amplitude stimulated by 0.25-s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Metal nanoparticle effects on the odorant-induced OE response. Relative EOG amplitude stimulated by 0.25-s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2024-04-27T03:46:53Z</dcterms:modified>
</cp:coreProperties>
</file>