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60EAB-60D6-4AC4-96AF-7440E4CA75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8AA5A-79B3-426E-95C4-4C1E39FB89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5 categories of growth habit in coleus. Plants were rated on a visual 1–5 scale, where (A) 1 = upright, (B) 2 = semi-upright, (C) 3 = prostrate, (D) 4 = semitrailing, and (E) 5 = trailing. Photos are representative of plants within each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2008.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9BFC8-42D6-45B1-BB69-852B29C107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RQ selfed, S selfed, and F1 populations for growth habit. Growth habit was rated on a 1–5 scale, where 1 = upright, 2 = semi-upright, 3 = prostrate, 4 = semitrailing, and 5 = trailing.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2008.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9BFC8-42D6-45B1-BB69-852B29C1076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rating values for color brightness for RQ selfed, S selfed, F1, and the F2 population. Color brightness was rated on a visual 1–5 scale, where 1 = dark purple (color as dark as RQ), 2 = purple (color slightly lighter than RQ), 3 = light reddish/purple (color between RQ and S), 4 = dark yellow/orange (color slightly darker than S), and 5 = orange (color as bright as 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2008.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9BFC8-42D6-45B1-BB69-852B29C1076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“H05-66-5” with more trailing habit than RQ and bright orange color similar to S. (A) Red Queen, (B) Sedona, (C) F1 variety H05-66, (D) F2 variety H05-66-5, (E) F3 progeny from selfing H05-66-5, and (F) Close-up picture of one seedling in the F3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2008.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9BFC8-42D6-45B1-BB69-852B29C1076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n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hered/esn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hered/esn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hered/esn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99, Issue 6, November-December 2008,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https://doi.org/10.1093/jhered/esn054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5 categories of growth habit in coleus. Plants were rated on a visual 1–5 scale, where (A) 1 = upright,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30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99, Issue 6, November-December 2008,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https://doi.org/10.1093/jhered/esn054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Distribution of the RQ selfed, S selfed, and F</a:t>
            </a:r>
            <a:r>
              <a:rPr lang="en-US" altLang="en-US" b="0" baseline="-25000"/>
              <a:t>1</a:t>
            </a:r>
            <a:r>
              <a:rPr lang="en-US" altLang="en-US" b="0"/>
              <a:t> populations for growth habit. Growth habit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96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99, Issue 6, November-December 2008,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https://doi.org/10.1093/jhered/esn054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Mean rating values for color brightness for RQ selfed, S selfed, F</a:t>
            </a:r>
            <a:r>
              <a:rPr lang="en-US" altLang="en-US" b="0" baseline="-25000"/>
              <a:t>1</a:t>
            </a:r>
            <a:r>
              <a:rPr lang="en-US" altLang="en-US" b="0"/>
              <a:t>, and the F</a:t>
            </a:r>
            <a:r>
              <a:rPr lang="en-US" altLang="en-US" b="0" baseline="-25000"/>
              <a:t>2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201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99, Issue 6, November-December 2008,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https://doi.org/10.1093/jhered/esn054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Development of “H05-66-5” with more trailing habit than RQ and bright orange color similar to S. (A) 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7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The 5 categories of growth habit in coleus. Plants were rated on a visual 1–5 scale, where (A) 1 = upright, ...</vt:lpstr>
      <vt:lpstr>Figure 2 Distribution of the RQ selfed, S selfed, and F1 populations for growth habit. Growth habit was ...</vt:lpstr>
      <vt:lpstr>Figure 3 Mean rating values for color brightness for RQ selfed, S selfed, F1, and the F2 ...</vt:lpstr>
      <vt:lpstr>Figure 4 Development of “H05-66-5” with more trailing habit than RQ and bright orange color similar to S. (A) 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2024-05-01T21:57:57Z</dcterms:modified>
</cp:coreProperties>
</file>