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B1CB20-2819-4E55-B831-0CFBCEA2E4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CD3234-0220-45BE-8D58-9E0CED816E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Remapping in place cells, showing red spikes superimposed on the black path of the rat, as in Figure 3. (A) Rate remapping, in which some cells appeared to differentiate the compartments by varying their firing rate. (B) The response of 3 cells to the context-change manipulation. The changed compartment is outlined in blue. Note that the change in firing was local to the changed compartment and did not spread beyond its confines. (C) The response of 3 cells to the wall-removal manipulation. Again, the change was local, affecting only the parts of the environment that were changed (in this case, all but the right-hand compartment).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36EA7A-E9BE-4C8F-9722-5C30E9F5B5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10–25, </a:t>
            </a:r>
            <a:r>
              <a:rPr lang="en-US" altLang="en-US" sz="1000">
                <a:solidFill>
                  <a:srgbClr val="333333"/>
                </a:solidFill>
                <a:hlinkClick r:id="rId3"/>
              </a:rPr>
              <a:t>https://doi.org/10.1093/cercor/bht198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Remapping in place cells, showing red spikes superimposed on the black path of the rat, as in Figure 3.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Remapping in place cells, showing red spikes superimposed on the black path of the rat, as in Figure 3.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2024-04-27T02:11:04Z</dcterms:modified>
</cp:coreProperties>
</file>