
<file path=[Content_Types].xml><?xml version="1.0" encoding="utf-8"?>
<Types xmlns="http://schemas.openxmlformats.org/package/2006/content-types">
  <Default Extension="rels" ContentType="application/vnd.openxmlformats-package.relationships+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ppt/handoutMasters/handoutMaster1.xml" ContentType="application/vnd.openxmlformats-officedocument.presentationml.handoutMaster+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theme/theme3.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9.1-->
<p:presentation xmlns:r="http://schemas.openxmlformats.org/officeDocument/2006/relationships" xmlns:a="http://schemas.openxmlformats.org/drawingml/2006/main" xmlns:p="http://schemas.openxmlformats.org/presentationml/2006/main">
  <p:sldMasterIdLst>
    <p:sldMasterId id="2147484689" r:id="rId1"/>
  </p:sldMasterIdLst>
  <p:notesMasterIdLst>
    <p:notesMasterId r:id="rId2"/>
  </p:notesMasterIdLst>
  <p:handoutMasterIdLst>
    <p:handoutMasterId r:id="rId3"/>
  </p:handoutMasterIdLst>
  <p:sldIdLst>
    <p:sldId id="261" r:id="rId4"/>
  </p:sldIdLst>
  <p:sldSz cx="9144000" cy="6858000" type="screen4x3"/>
  <p:notesSz cx="6858000" cy="9144000"/>
  <p:custDataLst>
    <p:tags r:id="rId5"/>
  </p:custDataLst>
  <p:defaultTextStyle>
    <a:defPPr>
      <a:defRPr lang="en-US"/>
    </a:defPPr>
    <a:lvl1pPr marL="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chemeClr val="tx1"/>
        </a:solidFill>
        <a:effectLst/>
        <a:latin typeface="Arial" pitchFamily="34" charset="0"/>
        <a:ea typeface="ＭＳ Ｐゴシック" pitchFamily="34" charset="-128"/>
      </a:defRPr>
    </a:lvl5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286"/>
    <p:restoredTop sz="87370"/>
  </p:normalViewPr>
  <p:slideViewPr>
    <p:cSldViewPr>
      <p:cViewPr varScale="1">
        <p:scale>
          <a:sx n="96" d="100"/>
          <a:sy n="96" d="100"/>
        </p:scale>
        <p:origin x="0" y="0"/>
      </p:cViewPr>
    </p:cSldViewPr>
  </p:slideViewPr>
  <p:notesViewPr>
    <p:cSldViewPr>
      <p:cViewPr varScale="1">
        <p:scale>
          <a:sx n="83" d="100"/>
          <a:sy n="83"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2" Type="http://schemas.openxmlformats.org/officeDocument/2006/relationships/notesMaster" Target="notesMasters/notesMaster1.xml" /><Relationship Id="rId3" Type="http://schemas.openxmlformats.org/officeDocument/2006/relationships/handoutMaster" Target="handoutMasters/handoutMaster1.xml" /><Relationship Id="rId4" Type="http://schemas.openxmlformats.org/officeDocument/2006/relationships/slide" Target="slides/slide1.xml" /><Relationship Id="rId5" Type="http://schemas.openxmlformats.org/officeDocument/2006/relationships/tags" Target="tags/tag1.xml" /><Relationship Id="rId6" Type="http://schemas.openxmlformats.org/officeDocument/2006/relationships/presProps" Target="presProps.xml" /><Relationship Id="rId7" Type="http://schemas.openxmlformats.org/officeDocument/2006/relationships/viewProps" Target="viewProps.xml" /><Relationship Id="rId8" Type="http://schemas.openxmlformats.org/officeDocument/2006/relationships/theme" Target="theme/theme1.xml" /><Relationship Id="rId9" Type="http://schemas.openxmlformats.org/officeDocument/2006/relationships/tableStyles" Target="tableStyles.xml" /></Relationships>
</file>

<file path=ppt/handoutMasters/_rels/handoutMaster1.xml.rels>&#65279;<?xml version="1.0" encoding="utf-8" standalone="yes"?><Relationships xmlns="http://schemas.openxmlformats.org/package/2006/relationships"><Relationship Id="rId1" Type="http://schemas.openxmlformats.org/officeDocument/2006/relationships/theme" Target="../theme/theme3.xml" /></Relationships>
</file>

<file path=ppt/handoutMasters/handoutMaster1.xml><?xml version="1.0" encoding="utf-8"?>
<p:handout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4098"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099" name="Date Placeholder 2"/>
          <p:cNvSpPr>
            <a:spLocks noGrp="1"/>
          </p:cNvSpPr>
          <p:nvPr>
            <p:ph type="dt" sz="quarter"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Calibri"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CF17B615-C876-4B87-997A-F321F976F354}" type="hfDateTime">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0" name="Footer Placeholder 3"/>
          <p:cNvSpPr>
            <a:spLocks noGrp="1"/>
          </p:cNvSpPr>
          <p:nvPr>
            <p:ph type="ftr" sz="quarter" idx="2"/>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Calibri"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endParaRPr>
          </a:p>
        </p:txBody>
      </p:sp>
      <p:sp>
        <p:nvSpPr>
          <p:cNvPr id="4101" name="Slide Number Placeholder 4"/>
          <p:cNvSpPr>
            <a:spLocks noGrp="1"/>
          </p:cNvSpPr>
          <p:nvPr>
            <p:ph type="sldNum" sz="quarter" idx="3"/>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E5A43370-3766-4013-8756-AE335F23321A}" type="slidenum">
              <a:rPr lang="en-US" altLang="en-US" sz="1200">
                <a:latin typeface="Calibri" pitchFamily="34" charset="0"/>
              </a:rPr>
              <a:t>*</a:t>
            </a:fld>
            <a:endParaRPr lang="en-US" altLang="en-US" sz="1200">
              <a:latin typeface="Calibri" pitchFamily="34" charset="0"/>
            </a:endParaRPr>
          </a:p>
        </p:txBody>
      </p:sp>
    </p:spTree>
  </p:cSld>
  <p:clrMap bg1="lt1" tx1="dk1" bg2="lt2" tx2="dk2" accent1="accent1" accent2="accent2" accent3="accent3" accent4="accent4" accent5="accent5" accent6="accent6" hlink="hlink" folHlink="folHlink"/>
</p:handoutMaster>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bg>
      <p:bgPr>
        <a:solidFill>
          <a:schemeClr val="bg1"/>
        </a:solidFill>
      </p:bgPr>
    </p:bg>
    <p:spTree>
      <p:nvGrpSpPr>
        <p:cNvPr id="1" name=""/>
        <p:cNvGrpSpPr/>
        <p:nvPr/>
      </p:nvGrpSpPr>
      <p:grpSpPr/>
      <p:sp>
        <p:nvSpPr>
          <p:cNvPr id="3074" name="Header Placeholder 1"/>
          <p:cNvSpPr>
            <a:spLocks noGrp="1"/>
          </p:cNvSpPr>
          <p:nvPr>
            <p:ph type="hdr" sz="quarter"/>
          </p:nvPr>
        </p:nvSpPr>
        <p:spPr bwMode="auto">
          <a:xfrm>
            <a:off x="0"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5" name="Date Placeholder 2"/>
          <p:cNvSpPr>
            <a:spLocks noGrp="1"/>
          </p:cNvSpPr>
          <p:nvPr>
            <p:ph type="dt" idx="1"/>
          </p:nvPr>
        </p:nvSpPr>
        <p:spPr bwMode="auto">
          <a:xfrm>
            <a:off x="3884613" y="0"/>
            <a:ext cx="2971800" cy="457200"/>
          </a:xfrm>
          <a:prstGeom prst="rect">
            <a:avLst/>
          </a:prstGeom>
          <a:noFill/>
          <a:ln>
            <a:noFill/>
          </a:ln>
        </p:spPr>
        <p:txBody>
          <a:bodyPr vert="horz" wrap="square" lIns="91440" tIns="45720" rIns="91440" bIns="45720" numCol="1" anchor="t" anchorCtr="0" compatLnSpc="1">
            <a:prstTxWarp prst="textNoShape">
              <a:avLst/>
            </a:prstTxWarp>
          </a:bodyPr>
          <a:lstStyle>
            <a:lvl1pPr algn="r" eaLnBrk="1" hangingPunct="1">
              <a:defRPr sz="1200">
                <a:latin typeface="Arial" pitchFamily="34" charset="0"/>
                <a:ea typeface="ＭＳ Ｐゴシック" pitchFamily="34" charset="-128"/>
              </a:defRPr>
            </a:lvl1pPr>
          </a:lstStyle>
          <a:p>
            <a:pPr marL="0" marR="0" lvl="0" indent="0" algn="r" defTabSz="914400" rtl="0" eaLnBrk="1" fontAlgn="base" latinLnBrk="0" hangingPunct="1">
              <a:lnSpc>
                <a:spcPct val="100000"/>
              </a:lnSpc>
              <a:spcBef>
                <a:spcPct val="0"/>
              </a:spcBef>
              <a:spcAft>
                <a:spcPct val="0"/>
              </a:spcAft>
              <a:buClrTx/>
              <a:buSzTx/>
              <a:buFontTx/>
              <a:buNone/>
              <a:defRPr/>
            </a:pPr>
            <a:fld id="{DD5F84B5-E5E8-4C35-824D-0929C2A45FB2}" type="hfDateTime">
              <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rPr>
              <a:pPr marL="0" marR="0" lvl="0" indent="0" algn="r" defTabSz="914400" rtl="0" eaLnBrk="1" fontAlgn="base" latinLnBrk="0" hangingPunct="1">
                <a:lnSpc>
                  <a:spcPct val="100000"/>
                </a:lnSpc>
                <a:spcBef>
                  <a:spcPct val="0"/>
                </a:spcBef>
                <a:spcAft>
                  <a:spcPct val="0"/>
                </a:spcAft>
                <a:buClrTx/>
                <a:buSzTx/>
                <a:buFontTx/>
                <a:buNone/>
                <a:defRPr/>
              </a:pPr>
              <a:t>*</a:t>
            </a:fld>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6"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miter lim="800000"/>
          </a:ln>
        </p:spPr>
      </p:sp>
      <p:sp>
        <p:nvSpPr>
          <p:cNvPr id="3077" name="Notes Placeholder 4"/>
          <p:cNvSpPr>
            <a:spLocks noGrp="1"/>
          </p:cNvSpPr>
          <p:nvPr>
            <p:ph type="body" sz="quarter" idx="3"/>
          </p:nvPr>
        </p:nvSpPr>
        <p:spPr bwMode="auto">
          <a:xfrm>
            <a:off x="685800" y="4343400"/>
            <a:ext cx="5486400" cy="4114800"/>
          </a:xfrm>
          <a:prstGeom prst="rect">
            <a:avLst/>
          </a:prstGeom>
          <a:noFill/>
          <a:ln>
            <a:noFill/>
          </a:ln>
        </p:spPr>
        <p:txBody>
          <a:bodyPr vert="horz" wrap="square" lIns="91440" tIns="45720" rIns="91440" bIns="45720" numCol="1" anchor="t" anchorCtr="0" compatLnSpc="1">
            <a:prstTxWarp prst="textNoShape">
              <a:avLst/>
            </a:prstTxWarp>
          </a:bodyPr>
          <a:lstStyle/>
          <a:p>
            <a:pPr marL="0" marR="0" lvl="0"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Click to edit Master text styles</a:t>
            </a:r>
          </a:p>
          <a:p>
            <a:pPr marL="457200" marR="0" lvl="1"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Second level</a:t>
            </a:r>
          </a:p>
          <a:p>
            <a:pPr marL="914400" marR="0" lvl="2"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Third level</a:t>
            </a:r>
          </a:p>
          <a:p>
            <a:pPr marL="1371600" marR="0" lvl="3"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Fourth level</a:t>
            </a:r>
          </a:p>
          <a:p>
            <a:pPr marL="1828800" marR="0" lvl="4" indent="0" algn="l" defTabSz="457200" rtl="0" eaLnBrk="0" fontAlgn="base" latinLnBrk="0" hangingPunct="0">
              <a:lnSpc>
                <a:spcPct val="100000"/>
              </a:lnSpc>
              <a:spcBef>
                <a:spcPct val="30000"/>
              </a:spcBef>
              <a:spcAft>
                <a:spcPct val="0"/>
              </a:spcAft>
              <a:buClrTx/>
              <a:buSzTx/>
              <a:buFontTx/>
              <a:buNone/>
              <a:defRPr/>
            </a:pPr>
            <a:r>
              <a:rPr kumimoji="0" lang="en-US" altLang="en-US" sz="1200" b="0" i="0" u="none" strike="noStrike" kern="1200" cap="none" spc="0" normalizeH="0" baseline="0" noProof="0">
                <a:ln>
                  <a:noFill/>
                </a:ln>
                <a:solidFill>
                  <a:schemeClr val="tx1"/>
                </a:solidFill>
                <a:effectLst/>
                <a:uLnTx/>
                <a:uFillTx/>
                <a:latin typeface="Calibri" pitchFamily="34" charset="0"/>
                <a:ea typeface="ＭＳ Ｐゴシック" pitchFamily="34" charset="-128"/>
                <a:cs typeface="+mn-cs"/>
              </a:rPr>
              <a:t>Fifth level</a:t>
            </a:r>
          </a:p>
        </p:txBody>
      </p:sp>
      <p:sp>
        <p:nvSpPr>
          <p:cNvPr id="3078" name="Footer Placeholder 5"/>
          <p:cNvSpPr>
            <a:spLocks noGrp="1"/>
          </p:cNvSpPr>
          <p:nvPr>
            <p:ph type="ftr" sz="quarter" idx="4"/>
          </p:nvPr>
        </p:nvSpPr>
        <p:spPr bwMode="auto">
          <a:xfrm>
            <a:off x="0" y="8685213"/>
            <a:ext cx="2971800" cy="457200"/>
          </a:xfrm>
          <a:prstGeom prst="rect">
            <a:avLst/>
          </a:prstGeom>
          <a:noFill/>
          <a:ln>
            <a:noFill/>
          </a:ln>
        </p:spPr>
        <p:txBody>
          <a:bodyPr vert="horz" wrap="square" lIns="91440" tIns="45720" rIns="91440" bIns="45720" numCol="1" anchor="b" anchorCtr="0" compatLnSpc="1">
            <a:prstTxWarp prst="textNoShape">
              <a:avLst/>
            </a:prstTxWarp>
          </a:bodyPr>
          <a:lstStyle>
            <a:lvl1pPr eaLnBrk="1" hangingPunct="1">
              <a:defRPr sz="1200">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chemeClr val="tx1"/>
              </a:solidFill>
              <a:effectLst/>
              <a:uLnTx/>
              <a:uFillTx/>
              <a:latin typeface="Arial" pitchFamily="34" charset="0"/>
              <a:ea typeface="ＭＳ Ｐゴシック" pitchFamily="34" charset="-128"/>
              <a:cs typeface="+mn-cs"/>
            </a:endParaRPr>
          </a:p>
        </p:txBody>
      </p:sp>
      <p:sp>
        <p:nvSpPr>
          <p:cNvPr id="3079" name="Slide Number Placeholder 6"/>
          <p:cNvSpPr>
            <a:spLocks noGrp="1"/>
          </p:cNvSpPr>
          <p:nvPr>
            <p:ph type="sldNum" sz="quarter" idx="5"/>
          </p:nvPr>
        </p:nvSpPr>
        <p:spPr bwMode="auto">
          <a:xfrm>
            <a:off x="3884612" y="8685212"/>
            <a:ext cx="2971800" cy="457200"/>
          </a:xfrm>
          <a:prstGeom prst="rect">
            <a:avLst/>
          </a:prstGeom>
          <a:noFill/>
          <a:ln>
            <a:noFill/>
          </a:ln>
        </p:spPr>
        <p:txBody>
          <a:bodyPr numCol="1" anchor="b" anchorCtr="0" compatLnSpc="1">
            <a:prstTxWarp prst="textNoShape">
              <a:avLst/>
            </a:prstTxWarp>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458ACFD8-C923-45F4-8FE8-1EE694890FF4}" type="slidenum">
              <a:rPr lang="en-US" altLang="en-US" sz="1200"/>
              <a:t>*</a:t>
            </a:fld>
            <a:endParaRPr lang="en-US" altLang="en-US" sz="1200"/>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1.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p14="http://schemas.microsoft.com/office/powerpoint/2010/main" xmlns:a14="http://schemas.microsoft.com/office/drawing/2010/main" xmlns:p="http://schemas.openxmlformats.org/presentationml/2006/main">
  <p:cSld name="">
    <p:spTree>
      <p:nvGrpSpPr>
        <p:cNvPr id="1" name=""/>
        <p:cNvGrpSpPr/>
        <p:nvPr/>
      </p:nvGrpSpPr>
      <p:grpSpPr/>
      <p:sp>
        <p:nvSpPr>
          <p:cNvPr id="6146" name="Slide Image Placeholder 1"/>
          <p:cNvSpPr>
            <a:spLocks noGrp="1" noRot="1" noChangeAspect="1" noTextEdit="1"/>
          </p:cNvSpPr>
          <p:nvPr>
            <p:ph type="sldImg" idx="2"/>
          </p:nvPr>
        </p:nvSpPr>
        <p:spPr>
          <a:xfrm>
            <a:off x="1143000" y="685800"/>
            <a:ext cx="4572000" cy="3429000"/>
          </a:xfrm>
          <a:prstGeom prst="rect">
            <a:avLst/>
          </a:prstGeom>
          <a:noFill/>
          <a:ln w="12700">
            <a:miter lim="800000"/>
          </a:ln>
        </p:spPr>
      </p:sp>
      <p:sp>
        <p:nvSpPr>
          <p:cNvPr id="6147" name="Notes Placeholder 2"/>
          <p:cNvSpPr>
            <a:spLocks noGrp="1"/>
          </p:cNvSpPr>
          <p:nvPr>
            <p:ph type="body" idx="3"/>
          </p:nvPr>
        </p:nvSpPr>
        <p:spPr>
          <a:xfrm>
            <a:off x="685800" y="4343400"/>
            <a:ext cx="5486400" cy="4114800"/>
          </a:xfrm>
          <a:prstGeom prst="rect">
            <a:avLst/>
          </a:prstGeom>
          <a:noFill/>
          <a:ln w="9525">
            <a:noFill/>
            <a:miter lim="800000"/>
          </a:ln>
        </p:spPr>
        <p:txBody>
          <a:bodyPr vert="horz"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1pPr>
            <a:lvl2pPr marL="4572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2pPr>
            <a:lvl3pPr marL="9144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3pPr>
            <a:lvl4pPr marL="13716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4pPr>
            <a:lvl5pPr marL="1828800" indent="0" algn="l" defTabSz="457200" rtl="0" eaLnBrk="0" fontAlgn="base" hangingPunct="0">
              <a:lnSpc>
                <a:spcPct val="100000"/>
              </a:lnSpc>
              <a:spcBef>
                <a:spcPct val="30000"/>
              </a:spcBef>
              <a:spcAft>
                <a:spcPct val="0"/>
              </a:spcAft>
              <a:buClrTx/>
              <a:buSzTx/>
              <a:buFontTx/>
              <a:buNone/>
              <a:defRPr kumimoji="0" lang="en-US" altLang="en-US" sz="1200" b="0" i="0" u="none" baseline="0">
                <a:solidFill>
                  <a:schemeClr val="tx1"/>
                </a:solidFill>
                <a:effectLst/>
                <a:latin typeface="Calibri" pitchFamily="34" charset="0"/>
                <a:ea typeface="ＭＳ Ｐゴシック" pitchFamily="34" charset="-128"/>
              </a:defRPr>
            </a:lvl5pPr>
          </a:lstStyle>
          <a:p>
            <a:pPr marL="0" lvl="0" indent="0"/>
            <a:r>
              <a:rPr lang="en-US" altLang="en-US" b="1">
                <a:latin typeface="Arial" pitchFamily="34" charset="0"/>
                <a:ea typeface="Arial" pitchFamily="34" charset="0"/>
              </a:rPr>
              <a:t> </a:t>
            </a:r>
            <a:r>
              <a:rPr lang="en-US" altLang="en-US">
                <a:latin typeface="Arial" pitchFamily="34" charset="0"/>
                <a:ea typeface="Arial" pitchFamily="34" charset="0"/>
              </a:rPr>
              <a:t>Figure 5. Training-induced recovery of direction range thresholds. (A) Black symbols show direction range thresholds for individual retraining sessions at the chosen locations in the contra-lesional hemifields. The last thresholds measured in the experiment are shown as the right-most black points on each graph. The mean and range of thresholds measured at corresponding locations in the intact, ipsilesional visual hemifields of the three cats are represented by the horizontal gray lines and shading. (B) Mean ± SEM direction range thresholds measured in the intact (white bars) and the lesion hemifields before (black bars) and after (gray bars) retraining. Threshold performance in the impaired hemifield was averaged over the first 3 days of testing post-lesion (‘Lesion’) and over the last 3 days of retraining on direction range (‘Retrained’). Note the initially severe deficits in direction range thresholds (*P  0.05, two-tailed Student’s t-test).
</a:t>
            </a:r>
            <a:endParaRPr lang="en-US" altLang="en-US">
              <a:latin typeface="Arial" pitchFamily="34" charset="0"/>
              <a:ea typeface="Arial" pitchFamily="34" charset="0"/>
            </a:endParaRPr>
          </a:p>
          <a:p>
            <a:pPr marL="0" lvl="0" indent="0"/>
            <a:r>
              <a:rPr lang="en-US" altLang="en-US">
                <a:latin typeface="Arial" pitchFamily="34" charset="0"/>
                <a:ea typeface="Arial" pitchFamily="34" charset="0"/>
              </a:rPr>
              <a:t>Unless provided in the caption above, the following copyright applies to the content of this slide: </a:t>
            </a:r>
            <a:endParaRPr lang="en-US" altLang="en-US">
              <a:latin typeface="Arial" pitchFamily="34" charset="0"/>
              <a:ea typeface="Arial" pitchFamily="34" charset="0"/>
            </a:endParaRPr>
          </a:p>
        </p:txBody>
      </p:sp>
      <p:sp>
        <p:nvSpPr>
          <p:cNvPr id="6148" name="Slide Number Placeholder 3"/>
          <p:cNvSpPr>
            <a:spLocks noGrp="1"/>
          </p:cNvSpPr>
          <p:nvPr>
            <p:ph type="sldNum"/>
          </p:nvPr>
        </p:nvSpPr>
        <p:spPr>
          <a:xfrm>
            <a:off x="3884612" y="8685212"/>
            <a:ext cx="2971800" cy="457200"/>
          </a:xfrm>
          <a:prstGeom prst="rect">
            <a:avLst/>
          </a:prstGeom>
          <a:noFill/>
          <a:ln>
            <a:noFill/>
            <a:miter lim="800000"/>
          </a:ln>
        </p:spPr>
        <p:txBody>
          <a:bodyPr anchor="b"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1pPr>
            <a:lvl2pPr marL="4572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2pPr>
            <a:lvl3pPr marL="9144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3pPr>
            <a:lvl4pPr marL="13716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4pPr>
            <a:lvl5pPr marL="1828800" indent="0" algn="l" defTabSz="914400" rtl="0" eaLnBrk="0" fontAlgn="base" hangingPunct="0">
              <a:lnSpc>
                <a:spcPct val="100000"/>
              </a:lnSpc>
              <a:spcBef>
                <a:spcPct val="0"/>
              </a:spcBef>
              <a:spcAft>
                <a:spcPct val="0"/>
              </a:spcAft>
              <a:buClrTx/>
              <a:buSzTx/>
              <a:buFontTx/>
              <a:buNone/>
              <a:defRPr kumimoji="0" lang="en-US" altLang="en-US" sz="1800" b="0" i="0" u="none" baseline="0">
                <a:solidFill>
                  <a:schemeClr val="tx1"/>
                </a:solidFill>
                <a:effectLst/>
                <a:latin typeface="Arial" pitchFamily="34" charset="0"/>
                <a:ea typeface="ＭＳ Ｐゴシック" pitchFamily="34" charset="-128"/>
              </a:defRPr>
            </a:lvl5pPr>
          </a:lstStyle>
          <a:p>
            <a:pPr marL="0" lvl="0" indent="0" algn="r" eaLnBrk="1" hangingPunct="1"/>
            <a:fld id="{D5D2C83A-6C98-407F-9966-665B770F56FB}" type="slidenum">
              <a:rPr lang="en-US" altLang="en-US" sz="1200"/>
              <a:t>1</a:t>
            </a:fld>
            <a:endParaRPr lang="en-US" altLang="en-US" sz="1200"/>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Title and Content">
    <p:bg>
      <p:bgPr>
        <a:solidFill>
          <a:schemeClr val="bg1"/>
        </a:solidFill>
      </p:bgPr>
    </p:bg>
    <p:spTree>
      <p:nvGrpSpPr>
        <p:cNvPr id="1" name=""/>
        <p:cNvGrpSpPr/>
        <p:nvPr/>
      </p:nvGrpSpPr>
      <p:grpSpPr/>
      <p:sp>
        <p:nvSpPr>
          <p:cNvPr id="3" name="Content Placeholder 2"/>
          <p:cNvSpPr>
            <a:spLocks noGrp="1"/>
          </p:cNvSpPr>
          <p:nvPr>
            <p:ph idx="1"/>
          </p:nvPr>
        </p:nvSpPr>
        <p:spPr>
          <a:xfrm>
            <a:off x="457200" y="1280731"/>
            <a:ext cx="8229600" cy="4441826"/>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10" name="Title Placeholder 1"/>
          <p:cNvSpPr>
            <a:spLocks noGrp="1"/>
          </p:cNvSpPr>
          <p:nvPr>
            <p:ph type="title"/>
          </p:nvPr>
        </p:nvSpPr>
        <p:spPr bwMode="auto">
          <a:xfrm>
            <a:off x="457200" y="425450"/>
            <a:ext cx="6108853" cy="612775"/>
          </a:xfrm>
          <a:prstGeom prst="rect">
            <a:avLst/>
          </a:prstGeom>
          <a:noFill/>
          <a:ln>
            <a:noFill/>
          </a:ln>
        </p:spPr>
        <p:txBody>
          <a:bodyPr/>
          <a:lstStyle/>
          <a:p>
            <a:pPr lvl="0"/>
            <a:r>
              <a:rPr lang="en-US" altLang="en-US"/>
              <a:t>Click to edit Master title style</a:t>
            </a:r>
          </a:p>
        </p:txBody>
      </p:sp>
      <p:sp>
        <p:nvSpPr>
          <p:cNvPr id="2054" name="Footer Placeholder 3"/>
          <p:cNvSpPr>
            <a:spLocks noGrp="1"/>
          </p:cNvSpPr>
          <p:nvPr>
            <p:ph type="ftr" sz="quarter" idx="10"/>
          </p:nvPr>
        </p:nvSpPr>
        <p:spPr>
          <a:xfrm>
            <a:off x="0" y="5994400"/>
            <a:ext cx="7677150" cy="863600"/>
          </a:xfrm>
          <a:prstGeom prst="rect">
            <a:avLst/>
          </a:prstGeom>
        </p:spPr>
        <p:txBody>
          <a:bodyPr vert="horz" lIns="180000" tIns="0" rIns="180000" bIns="0" rtlCol="0" anchor="ctr"/>
          <a:lstStyle>
            <a:lvl1pPr eaLnBrk="0" hangingPunct="0">
              <a:defRPr sz="1000"/>
            </a:lvl1pPr>
          </a:lstStyle>
          <a:p>
            <a:pPr marL="0" marR="0" lvl="0" indent="0" algn="l" defTabSz="914400" rtl="0" eaLnBrk="0" fontAlgn="base" latinLnBrk="0" hangingPunct="0">
              <a:lnSpc>
                <a:spcPct val="100000"/>
              </a:lnSpc>
              <a:spcBef>
                <a:spcPct val="0"/>
              </a:spcBef>
              <a:spcAft>
                <a:spcPts val="600"/>
              </a:spcAft>
              <a:buClrTx/>
              <a:buSzTx/>
              <a:buFontTx/>
              <a:buNone/>
              <a:defRPr/>
            </a:pPr>
            <a:endParaRPr kumimoji="0" lang="en-US" sz="10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p:bg>
      <p:bgPr>
        <a:solidFill>
          <a:schemeClr val="bg1"/>
        </a:solidFill>
      </p:bgPr>
    </p:bg>
    <p:spTree>
      <p:nvGrpSpPr>
        <p:cNvPr id="1" name=""/>
        <p:cNvGrpSpPr/>
        <p:nvPr/>
      </p:nvGrpSpPr>
      <p:grpSpPr/>
      <p:sp>
        <p:nvSpPr>
          <p:cNvPr id="1026" name="Date Placeholder 3"/>
          <p:cNvSpPr txBox="1"/>
          <p:nvPr/>
        </p:nvSpPr>
        <p:spPr bwMode="auto">
          <a:xfrm>
            <a:off x="1905000" y="6400800"/>
            <a:ext cx="2133600" cy="365125"/>
          </a:xfrm>
          <a:prstGeom prst="rect">
            <a:avLst/>
          </a:prstGeom>
          <a:noFill/>
          <a:ln>
            <a:noFill/>
          </a:ln>
        </p:spPr>
        <p:txBody>
          <a:bodyPr anchor="ctr"/>
          <a:lstStyle>
            <a:lvl1pPr>
              <a:defRPr>
                <a:solidFill>
                  <a:schemeClr val="tx1"/>
                </a:solidFill>
                <a:latin typeface="Arial" pitchFamily="34" charset="0"/>
                <a:ea typeface="ＭＳ Ｐゴシック" pitchFamily="34" charset="-128"/>
              </a:defRPr>
            </a:lvl1pPr>
            <a:lvl2pPr marL="742950" indent="-285750">
              <a:defRPr>
                <a:solidFill>
                  <a:schemeClr val="tx1"/>
                </a:solidFill>
                <a:latin typeface="Arial" pitchFamily="34" charset="0"/>
                <a:ea typeface="ＭＳ Ｐゴシック" pitchFamily="34" charset="-128"/>
              </a:defRPr>
            </a:lvl2pPr>
            <a:lvl3pPr marL="1143000" indent="-228600">
              <a:defRPr>
                <a:solidFill>
                  <a:schemeClr val="tx1"/>
                </a:solidFill>
                <a:latin typeface="Arial" pitchFamily="34" charset="0"/>
                <a:ea typeface="ＭＳ Ｐゴシック" pitchFamily="34" charset="-128"/>
              </a:defRPr>
            </a:lvl3pPr>
            <a:lvl4pPr marL="1600200" indent="-228600">
              <a:defRPr>
                <a:solidFill>
                  <a:schemeClr val="tx1"/>
                </a:solidFill>
                <a:latin typeface="Arial" pitchFamily="34" charset="0"/>
                <a:ea typeface="ＭＳ Ｐゴシック" pitchFamily="34" charset="-128"/>
              </a:defRPr>
            </a:lvl4pPr>
            <a:lvl5pPr marL="2057400" indent="-228600">
              <a:defRPr>
                <a:solidFill>
                  <a:schemeClr val="tx1"/>
                </a:solidFill>
                <a:latin typeface="Arial" pitchFamily="34" charset="0"/>
                <a:ea typeface="ＭＳ Ｐゴシック" pitchFamily="34" charset="-128"/>
              </a:defRPr>
            </a:lvl5pPr>
            <a:lvl6pPr marL="2514600" indent="-228600" eaLnBrk="0" fontAlgn="base" hangingPunct="0">
              <a:spcBef>
                <a:spcPct val="0"/>
              </a:spcBef>
              <a:spcAft>
                <a:spcPct val="0"/>
              </a:spcAft>
              <a:defRPr>
                <a:solidFill>
                  <a:schemeClr val="tx1"/>
                </a:solidFill>
                <a:latin typeface="Arial" pitchFamily="34" charset="0"/>
                <a:ea typeface="ＭＳ Ｐゴシック" pitchFamily="34" charset="-128"/>
              </a:defRPr>
            </a:lvl6pPr>
            <a:lvl7pPr marL="2971800" indent="-228600" eaLnBrk="0" fontAlgn="base" hangingPunct="0">
              <a:spcBef>
                <a:spcPct val="0"/>
              </a:spcBef>
              <a:spcAft>
                <a:spcPct val="0"/>
              </a:spcAft>
              <a:defRPr>
                <a:solidFill>
                  <a:schemeClr val="tx1"/>
                </a:solidFill>
                <a:latin typeface="Arial" pitchFamily="34" charset="0"/>
                <a:ea typeface="ＭＳ Ｐゴシック" pitchFamily="34" charset="-128"/>
              </a:defRPr>
            </a:lvl7pPr>
            <a:lvl8pPr marL="3429000" indent="-228600" eaLnBrk="0" fontAlgn="base" hangingPunct="0">
              <a:spcBef>
                <a:spcPct val="0"/>
              </a:spcBef>
              <a:spcAft>
                <a:spcPct val="0"/>
              </a:spcAft>
              <a:defRPr>
                <a:solidFill>
                  <a:schemeClr val="tx1"/>
                </a:solidFill>
                <a:latin typeface="Arial" pitchFamily="34" charset="0"/>
                <a:ea typeface="ＭＳ Ｐゴシック" pitchFamily="34" charset="-128"/>
              </a:defRPr>
            </a:lvl8pPr>
            <a:lvl9pPr marL="3886200" indent="-228600" eaLnBrk="0" fontAlgn="base" hangingPunct="0">
              <a:spcBef>
                <a:spcPct val="0"/>
              </a:spcBef>
              <a:spcAft>
                <a:spcPct val="0"/>
              </a:spcAft>
              <a:defRPr>
                <a:solidFill>
                  <a:schemeClr val="tx1"/>
                </a:solidFill>
                <a:latin typeface="Arial" pitchFamily="34" charset="0"/>
                <a:ea typeface="ＭＳ Ｐゴシック" pitchFamily="34" charset="-128"/>
              </a:defRPr>
            </a:lvl9pPr>
          </a:lstStyle>
          <a:p>
            <a:pPr marL="0" marR="0" lvl="0" indent="0" algn="l" defTabSz="914400" rtl="0" eaLnBrk="1" fontAlgn="base" latinLnBrk="0" hangingPunct="1">
              <a:lnSpc>
                <a:spcPct val="100000"/>
              </a:lnSpc>
              <a:spcBef>
                <a:spcPct val="0"/>
              </a:spcBef>
              <a:spcAft>
                <a:spcPct val="0"/>
              </a:spcAft>
              <a:buClrTx/>
              <a:buSzTx/>
              <a:buFontTx/>
              <a:buNone/>
              <a:defRPr/>
            </a:pPr>
            <a:endParaRPr kumimoji="0" lang="en-US" altLang="en-US" sz="1200" b="0" i="0" u="none" strike="noStrike" kern="1200" cap="none" spc="0" normalizeH="0" baseline="0" noProof="0">
              <a:ln>
                <a:noFill/>
              </a:ln>
              <a:solidFill>
                <a:srgbClr val="898989"/>
              </a:solidFill>
              <a:effectLst/>
              <a:uLnTx/>
              <a:uFillTx/>
              <a:latin typeface="Arial" pitchFamily="34" charset="0"/>
              <a:ea typeface="ＭＳ Ｐゴシック" pitchFamily="34" charset="-128"/>
              <a:cs typeface="+mn-cs"/>
            </a:endParaRPr>
          </a:p>
        </p:txBody>
      </p:sp>
      <p:sp>
        <p:nvSpPr>
          <p:cNvPr id="1027" name="Title Placeholder 1"/>
          <p:cNvSpPr>
            <a:spLocks noGrp="1"/>
          </p:cNvSpPr>
          <p:nvPr>
            <p:ph type="title"/>
          </p:nvPr>
        </p:nvSpPr>
        <p:spPr>
          <a:xfrm>
            <a:off x="457200" y="425450"/>
            <a:ext cx="6119812" cy="612775"/>
          </a:xfrm>
          <a:prstGeom prst="rect">
            <a:avLst/>
          </a:prstGeom>
          <a:noFill/>
          <a:ln>
            <a:noFill/>
            <a:miter lim="800000"/>
          </a:ln>
        </p:spPr>
        <p:txBody>
          <a:bodyPr lIns="0" tIns="0" rIns="0" bIns="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t>Click to edit Master title style</a:t>
            </a:r>
          </a:p>
        </p:txBody>
      </p:sp>
      <p:sp>
        <p:nvSpPr>
          <p:cNvPr id="1028" name="Text Placeholder 2"/>
          <p:cNvSpPr>
            <a:spLocks noGrp="1"/>
          </p:cNvSpPr>
          <p:nvPr>
            <p:ph type="body" idx="1"/>
          </p:nvPr>
        </p:nvSpPr>
        <p:spPr>
          <a:xfrm>
            <a:off x="457200" y="1281112"/>
            <a:ext cx="8229600" cy="4441825"/>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lvl="0"/>
            <a:r>
              <a:t>Click to edit Master text styles</a:t>
            </a:r>
          </a:p>
          <a:p>
            <a:pPr lvl="1"/>
            <a:r>
              <a:t>Second level</a:t>
            </a:r>
          </a:p>
          <a:p>
            <a:pPr lvl="2"/>
            <a:r>
              <a:t>Third level</a:t>
            </a:r>
          </a:p>
          <a:p>
            <a:pPr lvl="3"/>
            <a:r>
              <a:t>Fourth level</a:t>
            </a:r>
          </a:p>
          <a:p>
            <a:pPr lvl="4"/>
            <a:r>
              <a:t>Fifth level</a:t>
            </a:r>
          </a:p>
        </p:txBody>
      </p:sp>
      <p:sp>
        <p:nvSpPr>
          <p:cNvPr id="1029" name="Footer Placeholder 3"/>
          <p:cNvSpPr>
            <a:spLocks noGrp="1"/>
          </p:cNvSpPr>
          <p:nvPr>
            <p:ph type="ftr" sz="quarter" idx="3"/>
          </p:nvPr>
        </p:nvSpPr>
        <p:spPr>
          <a:xfrm>
            <a:off x="0" y="5994400"/>
            <a:ext cx="7677150" cy="863600"/>
          </a:xfrm>
          <a:prstGeom prst="rect">
            <a:avLst/>
          </a:prstGeom>
        </p:spPr>
        <p:txBody>
          <a:bodyPr vert="horz" lIns="180000" tIns="0" rIns="180000" bIns="0" rtlCol="0" anchor="ctr"/>
          <a:lstStyle>
            <a:lvl1pPr algn="l" eaLnBrk="1" hangingPunct="1">
              <a:spcAft>
                <a:spcPts val="600"/>
              </a:spcAft>
              <a:defRPr sz="800">
                <a:solidFill>
                  <a:srgbClr val="2A2A2A"/>
                </a:solidFill>
                <a:latin typeface="Arial" pitchFamily="34" charset="0"/>
                <a:ea typeface="ＭＳ Ｐゴシック" pitchFamily="34" charset="-128"/>
              </a:defRPr>
            </a:lvl1pPr>
          </a:lstStyle>
          <a:p>
            <a:pPr marL="0" marR="0" lvl="0" indent="0" algn="l" defTabSz="914400" rtl="0" eaLnBrk="1" fontAlgn="base" latinLnBrk="0" hangingPunct="1">
              <a:lnSpc>
                <a:spcPct val="100000"/>
              </a:lnSpc>
              <a:spcBef>
                <a:spcPct val="0"/>
              </a:spcBef>
              <a:spcAft>
                <a:spcPts val="600"/>
              </a:spcAft>
              <a:buClrTx/>
              <a:buSzTx/>
              <a:buFontTx/>
              <a:buNone/>
              <a:defRPr/>
            </a:pPr>
            <a:endParaRPr kumimoji="0" lang="en-US" altLang="en-US" sz="800" b="0" i="0" u="none" strike="noStrike" kern="1200" cap="none" spc="0" normalizeH="0" baseline="0" noProof="0">
              <a:ln>
                <a:noFill/>
              </a:ln>
              <a:solidFill>
                <a:srgbClr val="2A2A2A"/>
              </a:solidFill>
              <a:effectLst/>
              <a:uLnTx/>
              <a:uFillTx/>
              <a:latin typeface="Arial" pitchFamily="34" charset="0"/>
              <a:ea typeface="ＭＳ Ｐゴシック" pitchFamily="34" charset="-128"/>
              <a:cs typeface="+mn-cs"/>
            </a:endParaRPr>
          </a:p>
        </p:txBody>
      </p:sp>
      <p:cxnSp>
        <p:nvCxnSpPr>
          <p:cNvPr id="1030" name="Straight Connector 8"/>
          <p:cNvCxnSpPr/>
          <p:nvPr/>
        </p:nvCxnSpPr>
        <p:spPr>
          <a:xfrm>
            <a:off x="0" y="5994400"/>
            <a:ext cx="9144000" cy="0"/>
          </a:xfrm>
          <a:prstGeom prst="line">
            <a:avLst/>
          </a:prstGeom>
          <a:noFill/>
          <a:ln w="6350">
            <a:solidFill>
              <a:srgbClr val="CFD5E4"/>
            </a:solidFill>
            <a:miter lim="800000"/>
          </a:ln>
        </p:spPr>
      </p:cxnSp>
    </p:spTree>
  </p:cSld>
  <p:clrMap bg1="lt1" tx1="dk1" bg2="lt2" tx2="dk2" accent1="accent1" accent2="accent2" accent3="accent3" accent4="accent4" accent5="accent5" accent6="accent6" hlink="hlink" folHlink="folHlink"/>
  <p:sldLayoutIdLst>
    <p:sldLayoutId id="2147484749" r:id="rId1"/>
  </p:sldLayoutIdLst>
  <p:transition/>
  <p:timing/>
  <p:txStyles>
    <p:titleStyle>
      <a:lvl1pPr marL="0" indent="0" algn="l" defTabSz="914400" rtl="0" eaLnBrk="0" fontAlgn="base" hangingPunct="0">
        <a:lnSpc>
          <a:spcPct val="100000"/>
        </a:lnSpc>
        <a:spcBef>
          <a:spcPct val="0"/>
        </a:spcBef>
        <a:spcAft>
          <a:spcPct val="0"/>
        </a:spcAft>
        <a:buClrTx/>
        <a:buSzTx/>
        <a:buFontTx/>
        <a:buNone/>
        <a:defRPr kumimoji="0" sz="1600" b="1" i="0" u="none" kern="1200" baseline="0">
          <a:solidFill>
            <a:schemeClr val="tx1"/>
          </a:solidFill>
          <a:effectLst/>
          <a:latin typeface="Arial" pitchFamily="34" charset="0"/>
          <a:ea typeface="+mj-ea"/>
          <a:cs typeface="Arial" pitchFamily="34" charset="0"/>
        </a:defRPr>
      </a:lvl1pPr>
      <a:lvl2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sz="4400">
          <a:solidFill>
            <a:schemeClr val="tx1"/>
          </a:solidFill>
          <a:latin typeface="Times New Roman" panose="02020603050405020304" pitchFamily="18" charset="0"/>
          <a:ea typeface="ＭＳ Ｐゴシック" pitchFamily="34" charset="-128"/>
        </a:defRPr>
      </a:lvl9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1600" b="0" i="0" u="none" kern="1200" baseline="0">
          <a:solidFill>
            <a:schemeClr val="tx1"/>
          </a:solidFill>
          <a:effectLst/>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1400" b="0" i="0" u="none" kern="1200" baseline="0">
          <a:solidFill>
            <a:schemeClr val="tx1"/>
          </a:solidFill>
          <a:effectLst/>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1200" b="0" i="0" u="none" kern="1200" baseline="0">
          <a:solidFill>
            <a:schemeClr val="tx1"/>
          </a:solidFill>
          <a:effectLst/>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1100" b="0" i="0" u="none" kern="1200" baseline="0">
          <a:solidFill>
            <a:schemeClr val="tx1"/>
          </a:solidFill>
          <a:effectLst/>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sz="1800" kern="1200">
          <a:solidFill>
            <a:schemeClr val="tx1"/>
          </a:solidFill>
          <a:latin typeface="+mn-lt"/>
          <a:ea typeface="+mn-ea"/>
          <a:cs typeface="+mn-cs"/>
        </a:defRPr>
      </a:lvl9pPr>
    </p:bodyStyle>
    <p:otherStyle>
      <a:defPPr>
        <a:defRPr lang="en-US"/>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notesSlide" Target="../notesSlides/notesSlide1.xml" /><Relationship Id="rId3" Type="http://schemas.openxmlformats.org/officeDocument/2006/relationships/hyperlink" Target="https://doi.org/10.1093/cercor/bhg106" TargetMode="External" /><Relationship Id="rId4" Type="http://schemas.openxmlformats.org/officeDocument/2006/relationships/image" Target="../media/image1.png" /></Relationships>
</file>

<file path=ppt/slides/slide1.xml><?xml version="1.0" encoding="utf-8"?>
<p:sld xmlns:a="http://schemas.openxmlformats.org/drawingml/2006/main" xmlns:r="http://schemas.openxmlformats.org/officeDocument/2006/relationships" xmlns:p14="http://schemas.microsoft.com/office/powerpoint/2010/main" xmlns:a14="http://schemas.microsoft.com/office/drawing/2010/main" xmlns:p15="http://schemas.microsoft.com/office/powerpoint/2012/main" xmlns:p="http://schemas.openxmlformats.org/presentationml/2006/main">
  <p:cSld name="">
    <p:spTree>
      <p:nvGrpSpPr>
        <p:cNvPr id="1" name=""/>
        <p:cNvGrpSpPr/>
        <p:nvPr/>
      </p:nvGrpSpPr>
      <p:grpSpPr/>
      <p:sp>
        <p:nvSpPr>
          <p:cNvPr id="5122" name="Footer Placeholder 3"/>
          <p:cNvSpPr>
            <a:spLocks noGrp="1"/>
          </p:cNvSpPr>
          <p:nvPr>
            <p:ph type="ftr" idx="10"/>
          </p:nvPr>
        </p:nvSpPr>
        <p:spPr>
          <a:xfrm>
            <a:off x="0" y="5994400"/>
            <a:ext cx="7677150" cy="863600"/>
          </a:xfrm>
          <a:prstGeom prst="rect">
            <a:avLst/>
          </a:prstGeom>
          <a:noFill/>
          <a:ln>
            <a:noFill/>
            <a:miter lim="800000"/>
          </a:ln>
        </p:spPr>
        <p:txBody>
          <a:bodyPr lIns="180000" tIns="0" rIns="180000" bIns="0"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en-US" altLang="en-US" sz="1600" b="0" i="0" u="none" kern="1200" baseline="0">
                <a:solidFill>
                  <a:schemeClr val="tx1"/>
                </a:solidFill>
                <a:latin typeface="+mn-lt"/>
                <a:ea typeface="+mn-ea"/>
                <a:cs typeface="+mn-cs"/>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en-US" altLang="en-US" sz="1400" b="0" i="0" u="none" kern="1200" baseline="0">
                <a:solidFill>
                  <a:schemeClr val="tx1"/>
                </a:solidFill>
                <a:latin typeface="+mn-lt"/>
                <a:ea typeface="+mn-ea"/>
                <a:cs typeface="+mn-cs"/>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200" b="0" i="0" u="none" kern="1200" baseline="0">
                <a:solidFill>
                  <a:schemeClr val="tx1"/>
                </a:solidFill>
                <a:latin typeface="+mn-lt"/>
                <a:ea typeface="+mn-ea"/>
                <a:cs typeface="+mn-cs"/>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en-US" altLang="en-US" sz="1100" b="0" i="0" u="none" kern="1200" baseline="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itchFamily="34" charset="0"/>
              <a:buChar char="•"/>
              <a:defRPr lang="en-US" altLang="en-US" sz="1800" kern="1200">
                <a:solidFill>
                  <a:schemeClr val="tx1"/>
                </a:solidFill>
                <a:latin typeface="+mn-lt"/>
                <a:ea typeface="+mn-ea"/>
                <a:cs typeface="+mn-cs"/>
              </a:defRPr>
            </a:lvl9pPr>
          </a:lstStyle>
          <a:p>
            <a:pPr marL="0" lvl="0" indent="0" eaLnBrk="1" hangingPunct="1">
              <a:spcBef>
                <a:spcPct val="0"/>
              </a:spcBef>
              <a:spcAft>
                <a:spcPts val="600"/>
              </a:spcAft>
              <a:buNone/>
            </a:pPr>
            <a:r>
              <a:rPr lang="en-US" altLang="en-US" sz="1000" i="1">
                <a:solidFill>
                  <a:srgbClr val="333333"/>
                </a:solidFill>
              </a:rPr>
              <a:t>Cereb Cortex</a:t>
            </a:r>
            <a:r>
              <a:rPr lang="en-US" altLang="en-US" sz="1000">
                <a:solidFill>
                  <a:srgbClr val="333333"/>
                </a:solidFill>
              </a:rPr>
              <a:t>, Volume 14, Issue 1, January 2004, Pages 81–90, </a:t>
            </a:r>
            <a:r>
              <a:rPr lang="en-US" altLang="en-US" sz="1000">
                <a:solidFill>
                  <a:srgbClr val="333333"/>
                </a:solidFill>
                <a:hlinkClick r:id="rId3"/>
              </a:rPr>
              <a:t>https://doi.org/10.1093/cercor/bhg106</a:t>
            </a:r>
            <a:endParaRPr lang="en-US" altLang="en-US" sz="1000">
              <a:solidFill>
                <a:srgbClr val="333333"/>
              </a:solidFill>
            </a:endParaRPr>
          </a:p>
          <a:p>
            <a:pPr marL="0" lvl="0" indent="0" eaLnBrk="1" hangingPunct="1">
              <a:spcBef>
                <a:spcPct val="0"/>
              </a:spcBef>
              <a:spcAft>
                <a:spcPts val="600"/>
              </a:spcAft>
              <a:buFontTx/>
              <a:buNone/>
            </a:pPr>
            <a:r>
              <a:rPr lang="en-US" altLang="en-US" sz="800">
                <a:solidFill>
                  <a:srgbClr val="2A2A2A"/>
                </a:solidFill>
              </a:rPr>
              <a:t>The content of this slide may be subject to copyright: please see the slide notes for details.</a:t>
            </a:r>
            <a:endParaRPr lang="en-US" altLang="en-US" sz="800">
              <a:solidFill>
                <a:srgbClr val="333333"/>
              </a:solidFill>
            </a:endParaRPr>
          </a:p>
        </p:txBody>
      </p:sp>
      <p:sp>
        <p:nvSpPr>
          <p:cNvPr id="5123" name="Title 1"/>
          <p:cNvSpPr>
            <a:spLocks noGrp="1"/>
          </p:cNvSpPr>
          <p:nvPr>
            <p:ph type="title"/>
          </p:nvPr>
        </p:nvSpPr>
        <p:spPr>
          <a:xfrm>
            <a:off x="457200" y="425450"/>
            <a:ext cx="6108700" cy="612775"/>
          </a:xfrm>
          <a:prstGeom prst="rect">
            <a:avLst/>
          </a:prstGeom>
          <a:noFill/>
          <a:ln>
            <a:miter lim="800000"/>
          </a:ln>
        </p:spPr>
        <p:txBody>
          <a:bodyPr vert="horz" wrap="square" lIns="0" tIns="0" rIns="0" bIns="0" anchor="t" anchorCtr="0">
            <a:noAutofit/>
          </a:bodyPr>
          <a:lstStyle>
            <a:lvl1pPr marL="0" indent="0" algn="l" defTabSz="914400" rtl="0" eaLnBrk="0" fontAlgn="base" hangingPunct="0">
              <a:lnSpc>
                <a:spcPct val="100000"/>
              </a:lnSpc>
              <a:spcBef>
                <a:spcPct val="0"/>
              </a:spcBef>
              <a:spcAft>
                <a:spcPct val="0"/>
              </a:spcAft>
              <a:buClrTx/>
              <a:buSzTx/>
              <a:buFontTx/>
              <a:buNone/>
              <a:defRPr kumimoji="0" lang="en-US" altLang="en-US" sz="1600" b="1" i="0" u="none" kern="1200" baseline="0">
                <a:solidFill>
                  <a:schemeClr val="tx1"/>
                </a:solidFill>
                <a:latin typeface="Arial" pitchFamily="34" charset="0"/>
                <a:ea typeface="+mj-ea"/>
                <a:cs typeface="Arial" pitchFamily="34" charset="0"/>
              </a:defRPr>
            </a:lvl1pPr>
            <a:lvl2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2pPr>
            <a:lvl3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3pPr>
            <a:lvl4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4pPr>
            <a:lvl5pPr algn="l" rtl="0" eaLnBrk="0" fontAlgn="base" hangingPunct="0">
              <a:spcBef>
                <a:spcPct val="0"/>
              </a:spcBef>
              <a:spcAft>
                <a:spcPct val="0"/>
              </a:spcAft>
              <a:defRPr lang="en-US" altLang="en-US" sz="1600" b="1">
                <a:solidFill>
                  <a:schemeClr val="tx1"/>
                </a:solidFill>
                <a:latin typeface="Arial" pitchFamily="34" charset="0"/>
                <a:ea typeface="ＭＳ Ｐゴシック" pitchFamily="34" charset="-128"/>
                <a:cs typeface="Arial" pitchFamily="34" charset="0"/>
              </a:defRPr>
            </a:lvl5pPr>
            <a:lvl6pPr marL="4572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6pPr>
            <a:lvl7pPr marL="9144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7pPr>
            <a:lvl8pPr marL="13716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8pPr>
            <a:lvl9pPr marL="1828800" algn="ctr" rtl="0" eaLnBrk="0" fontAlgn="base" hangingPunct="0">
              <a:spcBef>
                <a:spcPct val="0"/>
              </a:spcBef>
              <a:spcAft>
                <a:spcPct val="0"/>
              </a:spcAft>
              <a:defRPr lang="en-US" altLang="en-US" sz="4400">
                <a:solidFill>
                  <a:schemeClr val="tx1"/>
                </a:solidFill>
                <a:latin typeface="Times New Roman" panose="02020603050405020304" pitchFamily="18" charset="0"/>
                <a:ea typeface="ＭＳ Ｐゴシック" pitchFamily="34" charset="-128"/>
              </a:defRPr>
            </a:lvl9pPr>
          </a:lstStyle>
          <a:p>
            <a:pPr lvl="0"/>
            <a:r>
              <a:rPr lang="en-US" altLang="en-US" b="0"/>
              <a:t>Figure 5. Training-induced recovery of direction range thresholds. (A) Black symbols show direction range ...</a:t>
            </a:r>
            <a:endParaRPr lang="en-US" altLang="en-US" b="0"/>
          </a:p>
        </p:txBody>
      </p:sp>
      <p:pic>
        <p:nvPicPr>
          <p:cNvPr id="5124" name="Picture 4" descr="Oxford University Press"/>
          <p:cNvPicPr>
            <a:picLocks noChangeAspect="1"/>
          </p:cNvPicPr>
          <p:nvPr/>
        </p:nvPicPr>
        <p:blipFill>
          <a:blip r:embed="rId4"/>
          <a:stretch>
            <a:fillRect/>
          </a:stretch>
        </p:blipFill>
        <p:spPr>
          <a:xfrm>
            <a:off x="7904162" y="6294438"/>
            <a:ext cx="1058862" cy="244475"/>
          </a:xfrm>
          <a:prstGeom prst="rect">
            <a:avLst/>
          </a:prstGeom>
          <a:noFill/>
          <a:ln>
            <a:noFill/>
            <a:miter lim="800000"/>
          </a:ln>
        </p:spPr>
      </p:pic>
    </p:spTree>
  </p:cSld>
  <p:clrMapOvr>
    <a:masterClrMapping/>
  </p:clrMapOvr>
  <p:transition/>
  <p:timing/>
</p:sld>
</file>

<file path=ppt/tags/tag1.xml><?xml version="1.0" encoding="utf-8"?>
<p:tagLst xmlns:p="http://schemas.openxmlformats.org/presentationml/2006/main">
  <p:tag name="AS_NET" val="4.0.30319.42000"/>
  <p:tag name="AS_OS" val="Microsoft Windows NT 10.0.14393.0"/>
  <p:tag name="AS_RELEASE_DATE" val="2019.01.14"/>
  <p:tag name="AS_TITLE" val="Aspose.Slides for .NET 4.0"/>
  <p:tag name="AS_VERSION" val="19.1"/>
</p:tagLst>
</file>

<file path=ppt/theme/theme1.xml><?xml version="1.0" encoding="utf-8"?>
<a:theme xmlns:r="http://schemas.openxmlformats.org/officeDocument/2006/relationships" xmlns:a="http://schemas.openxmlformats.org/drawingml/2006/main" name="13_Office Theme">
  <a:themeElements>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13_Office Theme">
      <a:majorFont>
        <a:latin typeface="Times New Roman"/>
        <a:ea typeface="ＭＳ Ｐゴシック"/>
        <a:cs typeface="Arial"/>
      </a:majorFont>
      <a:minorFont>
        <a:latin typeface="Arial"/>
        <a:ea typeface="ＭＳ Ｐゴシック"/>
        <a:cs typeface="Arial"/>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panose="020B0604020202020204" pitchFamily="34" charset="0"/>
            <a:ea typeface="ＭＳ Ｐゴシック" panose="020B0600070205080204" pitchFamily="34" charset="-128"/>
          </a:defRPr>
        </a:defPPr>
      </a:lstStyle>
    </a:lnDef>
  </a:objectDefaults>
  <a:extraClrSchemeLst>
    <a:extraClrScheme>
      <a:clrScheme name="13_Office Theme 1">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r="http://schemas.openxmlformats.org/officeDocument/2006/relationships" xmlns:a="http://schemas.openxmlformats.org/drawingml/2006/main" name="Office Theme">
  <a:themeElements>
    <a:clrScheme name="">
      <a:dk1>
        <a:srgbClr val="000000"/>
      </a:dk1>
      <a:lt1>
        <a:srgbClr val="FFFFFF"/>
      </a:lt1>
      <a:dk2>
        <a:srgbClr val="1F497D"/>
      </a:dk2>
      <a:lt2>
        <a:srgbClr val="EEECE1"/>
      </a:lt2>
      <a:accent1>
        <a:srgbClr val="4F81BD"/>
      </a:accent1>
      <a:accent2>
        <a:srgbClr val="C0504D"/>
      </a:accent2>
      <a:accent3>
        <a:srgbClr val="FFFFFF"/>
      </a:accent3>
      <a:accent4>
        <a:srgbClr val="000000"/>
      </a:accent4>
      <a:accent5>
        <a:srgbClr val="B2C1DB"/>
      </a:accent5>
      <a:accent6>
        <a:srgbClr val="AE4845"/>
      </a:accent6>
      <a:hlink>
        <a:srgbClr val="0000FF"/>
      </a:hlink>
      <a:folHlink>
        <a:srgbClr val="800080"/>
      </a:folHlink>
    </a:clrScheme>
    <a:fontScheme name="Office">
      <a:majorFont>
        <a:latin typeface="Calibri Light" panose="020f0302020204030204"/>
        <a:ea typeface="Arial"/>
        <a:cs typeface="Arial"/>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Arial"/>
        <a:cs typeface="Arial"/>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vt="http://schemas.openxmlformats.org/officeDocument/2006/docPropsVTypes" xmlns="http://schemas.openxmlformats.org/officeDocument/2006/extended-properties">
  <Company/>
  <PresentationFormat>On-screen Show (4:3)</PresentationFormat>
  <Paragraphs>3</Paragraphs>
  <Slides>1</Slides>
  <Notes>1</Notes>
  <TotalTime>3343</TotalTime>
  <HiddenSlides>0</HiddenSlides>
  <MMClips>0</MMClips>
  <ScaleCrop>0</ScaleCrop>
  <HeadingPairs>
    <vt:vector baseType="variant" size="4">
      <vt:variant>
        <vt:lpstr>Theme</vt:lpstr>
      </vt:variant>
      <vt:variant>
        <vt:i4>1</vt:i4>
      </vt:variant>
      <vt:variant>
        <vt:lpstr>Slide Titles</vt:lpstr>
      </vt:variant>
      <vt:variant>
        <vt:i4>1</vt:i4>
      </vt:variant>
    </vt:vector>
  </HeadingPairs>
  <TitlesOfParts>
    <vt:vector baseType="lpstr" size="2">
      <vt:lpstr>13_Office Theme</vt:lpstr>
      <vt:lpstr>Figure 5. Training-induced recovery of direction range thresholds. (A) Black symbols show direction range ...</vt:lpstr>
    </vt:vector>
  </TitlesOfParts>
  <LinksUpToDate>0</LinksUpToDate>
  <SharedDoc>0</SharedDoc>
  <HyperlinksChanged>0</HyperlinksChanged>
  <Application>Aspose.Slides for .NET</Application>
  <AppVersion>19.0100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Oxford University Press Figure</dc:title>
  <cp:lastModifiedBy>Kelly Richardson</cp:lastModifiedBy>
  <cp:revision>164</cp:revision>
  <dcterms:created xsi:type="dcterms:W3CDTF">2015-12-31T14:57:12Z</dcterms:created>
  <dcterms:modified xsi:type="dcterms:W3CDTF">2024-09-20T04:47:56Z</dcterms:modified>
</cp:coreProperties>
</file>