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57F59-F087-473A-A3FF-DA96FD785E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7F4D2-90A8-4517-9DA4-F2D96EB7C8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4030D-695F-49BD-8C7E-00A5271203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2024-05-11T03:28:13Z</dcterms:modified>
</cp:coreProperties>
</file>