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9C08E6-0A17-44F4-ADC3-C5EA55AA4C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446166-3223-4D70-AEEB-42F529DB47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45AAA4-18AF-4123-A7FA-A67F190213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2024-09-21T03:59:58Z</dcterms:modified>
</cp:coreProperties>
</file>