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C1046F1-2671-4EB0-A7C4-89CC4367E30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92F4308-166D-4215-BD81-4E52CC021FE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19EC53-CEB9-4993-A99B-6ED58FF9104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2024-09-19T06:33:03Z</dcterms:modified>
</cp:coreProperties>
</file>