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D5091-ABA7-4C7D-9C14-D3AE94C946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B12E3-6119-4F40-816C-EF6B878A74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MRAA in change trials. The left panel shows the time course of the normalized MRAA in both instructed and free trials in the mu band (9–13 Hz). Time is relative to the onset of the change cue. The gray panels indicate the time bins used for statistical analysis of the reversal. The right panel displays the mean peak amplitudes (±standard error of the mean) extracted from these time windows.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13637-1CEF-4E89-B63E-0DD28372F0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2352–2360, </a:t>
            </a:r>
            <a:r>
              <a:rPr lang="en-US" altLang="en-US" sz="1000">
                <a:solidFill>
                  <a:srgbClr val="333333"/>
                </a:solidFill>
                <a:hlinkClick r:id="rId3"/>
              </a:rPr>
              <a:t>https://doi.org/10.1093/cercor/bhn252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MRAA in change trials. The left panel shows the time course of the normalized MRAA in both instructed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MRAA in change trials. The left panel shows the time course of the normalized MRAA in both instructed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2024-04-26T23:11:03Z</dcterms:modified>
</cp:coreProperties>
</file>