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E17AB-1F3E-41C2-8227-D897998C0D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97917-E197-4FE7-B721-4B527BE350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4EB69E-9EBA-4665-841C-0E59674118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2024-04-26T11:13:28Z</dcterms:modified>
</cp:coreProperties>
</file>