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623FD-B877-4C8B-BC3C-1B89DA5FA5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0E166-DA86-46C9-B3E2-E54E63E295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Cortical reorganization after retinal lesion: CRRF scatter. CRRFs centers mapped through the control (open circles) and lesioned eyes (filled circles) in animals M1 (A and B) and M4 (C and D) with local (A and C) and global (B and D) mapping methods. Individual RF centers from sites inside the LPZ are show in red, while those from sites outside the LPZ, in black. The images show the individual CRRFs centers connected to their expected positions (knots in the grid, with recording site numbers). The size of these connections represents the individual scatter of the CRRFs. The thick line represents the anatomical borders of the LPZ and the dashed line the optic disc border.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FACFA3-6508-4BE5-A994-98E6B15DB5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1–16, </a:t>
            </a:r>
            <a:r>
              <a:rPr lang="en-US" altLang="en-US" sz="1000">
                <a:solidFill>
                  <a:srgbClr val="333333"/>
                </a:solidFill>
                <a:hlinkClick r:id="rId3"/>
              </a:rPr>
              <a:t>https://doi.org/10.1093/cercor/bhs208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Cortical reorganization after retinal lesion: CRRF scatter. CRRFs centers mapped through the control (open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Cortical reorganization after retinal lesion: CRRF scatter. CRRFs centers mapped through the control (open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2024-04-26T00:48:53Z</dcterms:modified>
</cp:coreProperties>
</file>