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7CE7A5-9130-41B4-B1F1-6AA2B49E2F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CD28F5-BFEB-4779-A4F1-F1BC22C3BE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Median time to treatment (days) by year and diagnostic method (error bars represent interquartile range). Abbreviations: DST, drug susceptibility testing; LPA, line probe assay.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Infectious Diseases Society of America.This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9A2C3-8103-4B31-B8C0-FADAE7623CA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 to treatment initiation comparing patients diagnosed in 2010–2011 with those diagnosed in 2012–2013 (Xpert implementation) (Kaplan–Meier, deaths before treatment censored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Infectious Diseases Society of America.This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9A2C3-8103-4B31-B8C0-FADAE7623CA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fid/ofv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ofid/ofv0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Open Forum Infect Dis</a:t>
            </a:r>
            <a:r>
              <a:rPr lang="en-US" altLang="en-US" sz="1000">
                <a:solidFill>
                  <a:srgbClr val="333333"/>
                </a:solidFill>
              </a:rPr>
              <a:t>, Volume 2, Issue 1, Winter 2015, ofv014, </a:t>
            </a:r>
            <a:r>
              <a:rPr lang="en-US" altLang="en-US" sz="1000">
                <a:solidFill>
                  <a:srgbClr val="333333"/>
                </a:solidFill>
                <a:hlinkClick r:id="rId3"/>
              </a:rPr>
              <a:t>https://doi.org/10.1093/ofid/ofv014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Median time to treatment (days) by year and diagnostic method (error bars represent interquartile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577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Open Forum Infect Dis</a:t>
            </a:r>
            <a:r>
              <a:rPr lang="en-US" altLang="en-US" sz="1000">
                <a:solidFill>
                  <a:srgbClr val="333333"/>
                </a:solidFill>
              </a:rPr>
              <a:t>, Volume 2, Issue 1, Winter 2015, ofv014, </a:t>
            </a:r>
            <a:r>
              <a:rPr lang="en-US" altLang="en-US" sz="1000">
                <a:solidFill>
                  <a:srgbClr val="333333"/>
                </a:solidFill>
                <a:hlinkClick r:id="rId3"/>
              </a:rPr>
              <a:t>https://doi.org/10.1093/ofid/ofv014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 to treatment initiation comparing patients diagnosed in 2010–2011 with those diagnosed in 2012–2013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07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Median time to treatment (days) by year and diagnostic method (error bars represent interquartile range). ...</vt:lpstr>
      <vt:lpstr>Figure 2. Time to treatment initiation comparing patients diagnosed in 2010–2011 with those diagnosed in 2012–2013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2024-04-26T09:25:48Z</dcterms:modified>
</cp:coreProperties>
</file>