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25FA67-8655-40A0-9CFB-E1032C3ECB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C5F240-CC19-4FF5-A7CF-2D77796967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C48CFF-4AD5-4137-95BC-B94FB96C0E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2024-09-19T03:29:05Z</dcterms:modified>
</cp:coreProperties>
</file>