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E11C459-580E-480C-B55C-9BEF246BEF8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551C360-B519-4991-AAC9-BF7AECB796D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A1DFA64-EF1A-40EC-AF72-FFAC7CD5237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2024-09-20T01:30:43Z</dcterms:modified>
</cp:coreProperties>
</file>