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AA4E77-201C-45BB-A267-8C280F85D3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02CA9-B3B7-4F99-B73D-0DED0DC4EB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33C7A-812F-47DA-8573-88718C45BF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2024-05-08T03:25:26Z</dcterms:modified>
</cp:coreProperties>
</file>