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FB1DE-6F43-455D-8AD2-6EABC3FD78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2584F-A053-493F-BBD9-41A526C0F9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79977-2826-4937-BE80-D5EC5B9086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2024-04-26T11:43:10Z</dcterms:modified>
</cp:coreProperties>
</file>