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7A7EE6-43F0-4667-B806-4485F76A44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7032B7-D1B3-4786-B156-1AC1350B90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Overall process of personalized health framework. (b) Expanded view of the self-experimentation process of our framework.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American Medical Informatics Association.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C75B4E-B490-4743-A54B-EA96FCC772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Single case designs’ role within the research cycle continuum.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American Medical Informatics Association.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C75B4E-B490-4743-A54B-EA96FCC772C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visualizations for a completely randomized single-case design of 12 observations showing a statistical significant effect of lactose on an individual’s abdominal pain. (a) Standard view. (b) Proposed visualization with daily view. (c) Proposed visualization with frequency view.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American Medical Informatics Association.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C75B4E-B490-4743-A54B-EA96FCC772C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Screenshots of pages from our mobile app prototype. From left to right: study schedule, result summary of past studies, and results of a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American Medical Informatics Association.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C75B4E-B490-4743-A54B-EA96FCC772CA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Selection of predefined scales shown during the online survey. From left to right: 7-point scale with labels, 5-point scale with labels, 5-point scale with only endpoint labels, and 3-point scale with labels.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American Medical Informatics Association.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C75B4E-B490-4743-A54B-EA96FCC772CA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mia/ocv1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amia/ocv1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amia/ocv1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amia/ocv1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jamia/ocv1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23, Issue 3, May 2016, Pages 440–448,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https://doi.org/10.1093/jamia/ocv150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1: </a:t>
            </a:r>
            <a:r>
              <a:rPr lang="en-US" altLang="en-US" b="0"/>
              <a:t>(a) Overall process of personalized health framework. (b) Expanded view of the self-experimentation process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190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23, Issue 3, May 2016, Pages 440–448,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https://doi.org/10.1093/jamia/ocv150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2: </a:t>
            </a:r>
            <a:r>
              <a:rPr lang="en-US" altLang="en-US" b="0"/>
              <a:t>Single case designs’ role within the research cycle continuum.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936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23, Issue 3, May 2016, Pages 440–448,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https://doi.org/10.1093/jamia/ocv150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3: </a:t>
            </a:r>
            <a:r>
              <a:rPr lang="en-US" altLang="en-US" b="0"/>
              <a:t>Example visualizations for a completely randomized single-case design of 12 observations showing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9548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23, Issue 3, May 2016, Pages 440–448,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https://doi.org/10.1093/jamia/ocv150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4: </a:t>
            </a:r>
            <a:r>
              <a:rPr lang="en-US" altLang="en-US" b="0"/>
              <a:t>Screenshots of pages from our mobile app prototype. From left to right: study schedule, result summary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437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23, Issue 3, May 2016, Pages 440–448,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https://doi.org/10.1093/jamia/ocv150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5: </a:t>
            </a:r>
            <a:r>
              <a:rPr lang="en-US" altLang="en-US" b="0"/>
              <a:t>Selection of predefined scales shown during the online survey. From left to right: 7-point scale with labels,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1313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1: (a) Overall process of personalized health framework. (b) Expanded view of the self-experimentation process ...</vt:lpstr>
      <vt:lpstr>Figure 2: Single case designs’ role within the research cycle continuum.
</vt:lpstr>
      <vt:lpstr>Figure 3: Example visualizations for a completely randomized single-case design of 12 observations showing a ...</vt:lpstr>
      <vt:lpstr>Figure 4: Screenshots of pages from our mobile app prototype. From left to right: study schedule, result summary of ...</vt:lpstr>
      <vt:lpstr>Figure 5: Selection of predefined scales shown during the online survey. From left to right: 7-point scale with labels,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2024-04-26T05:38:28Z</dcterms:modified>
</cp:coreProperties>
</file>