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86DE3D-740D-4536-8BBD-9A4B2F5236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76B5D-FACC-4297-B420-03ED1DAB33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neonatal HI model. (A) Nissl-stained coronal oblique section through the right hemisphere at the level of the parietal cortex in a P21 rat following HI at P3. (B) Zones of neuronal loss in infragranular layers (arrows) at higher magnifications. (C) GFAP immunostaining from the same region shown on (B) note the columnar pattern of dense GFAP staining that characterizes the astrogliosis in infragranular layers of the parietal cortex. Scale bars on (B and C) are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308D3-99C8-4F0A-BB81-FC186ECD21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2080–2091, </a:t>
            </a:r>
            <a:r>
              <a:rPr lang="en-US" altLang="en-US" sz="1000">
                <a:solidFill>
                  <a:srgbClr val="333333"/>
                </a:solidFill>
                <a:hlinkClick r:id="rId3"/>
              </a:rPr>
              <a:t>https://doi.org/10.1093/cercor/bhp281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neonatal HI model. (A) Nissl-stained coronal oblique section through the right hemisphere at the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neonatal HI model. (A) Nissl-stained coronal oblique section through the right hemisphere at the level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2024-04-26T12:26:28Z</dcterms:modified>
</cp:coreProperties>
</file>