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8CF722-A344-45BD-A609-562CE65C19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827F0F-339D-4245-8098-78D30E6E37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drawings of current percutaneous mechanical support devices for CS: (A) intra-aortic balloon pump; (B) TandemHeartTM; (C) Impella®.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0F8CA4-3FD6-4101-91D2-0B181F8484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15, August 2010, Pages 1828–1835,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Schematic drawings of current percutaneous mechanical support devices for CS: (A) intra-aortic balloon pump;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Schematic drawings of current percutaneous mechanical support devices for CS: (A) intra-aortic balloon pump;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2024-04-26T06:29:29Z</dcterms:modified>
</cp:coreProperties>
</file>