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845377-5AD4-4409-B5D5-7050B32423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814781-F19A-44C3-B389-FAFD34C21D8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Left, ventral view of standard rhesus monkey brain showing location and extent of intended lesion (shaded region). Top right; coronal section 30 mm anterior to the interaural plane showing location and extent of intended PFo lesion (shaded region). Bottom right, representative T1-weighted MR image from PFo 1 at matching level. Numeral indicates distance (mm) from the interaural plane (0).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2006.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747263-B8BE-4888-BE90-1357F0FAD7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5, May 2007, Pages 1154–1159,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Left, ventral view of standard rhesus monkey brain showing location and extent of intended lesion (shaded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Left, ventral view of standard rhesus monkey brain showing location and extent of intended lesion (shaded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2024-09-20T06:55:41Z</dcterms:modified>
</cp:coreProperties>
</file>