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EE6A9-75E9-46D9-BC1D-9671C9FCA9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25A84-FC06-4BB4-ABC0-2371B0ED05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Left, ventral view of standard rhesus monkey brain showing location and extent of intended lesion (shaded region). Top right; coronal section 30 mm anterior to the interaural plane showing location and extent of intended PFo lesion (shaded region). Bottom right, representative T1-weighted MR image from PFo 1 at matching level. Numeral indicates distance (mm) from the interaural plane (0).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2006.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7CF39-24B2-450F-9D2B-7D53B0D98D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1154–1159,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Left, ventral view of standard rhesus monkey brain showing location and extent of intended lesion (shaded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Left, ventral view of standard rhesus monkey brain showing location and extent of intended lesion (shaded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2024-05-10T13:15:41Z</dcterms:modified>
</cp:coreProperties>
</file>