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A9947-CBAC-48A4-801A-9BF41FAD86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4D364-D61D-4D75-8B5E-EE13CC502F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Snapshot of a patient record on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E27A9E-C117-4A1B-B5ED-FA7AE71724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3-0025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21, Issue 6, November 2014, Pages 1125–1128, </a:t>
            </a:r>
            <a:r>
              <a:rPr lang="en-US" altLang="en-US" sz="1000">
                <a:solidFill>
                  <a:srgbClr val="333333"/>
                </a:solidFill>
                <a:hlinkClick r:id="rId3"/>
              </a:rPr>
              <a:t>https://doi.org/10.1136/amiajnl-2013-002594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Snapshot of a patient record on the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Snapshot of a patient record on the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2024-04-26T11:53:30Z</dcterms:modified>
</cp:coreProperties>
</file>