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55434-64EA-4660-97EA-6C97D08B1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AFDFC7-F352-471B-991C-8EB5A852F8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Neurobiotin staining of recorded GABAergic interneurons. Examples of layer V NFS and FS interneurons obtained in the medial PFC from postpubertal rats. Scale bar: 50 μm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49113-B2B8-47BB-ACAB-DD8732ADD3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1235–1240,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Neurobiotin staining of recorded GABAergic interneurons. Examples of layer V NFS and FS interneurons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Neurobiotin staining of recorded GABAergic interneurons. Examples of layer V NFS and FS interneurons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2024-04-26T23:49:19Z</dcterms:modified>
</cp:coreProperties>
</file>