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87933-699D-4FBA-918D-380C56551B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1BF83-DB48-4796-8BB2-36A954C271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Preoperative and postoperative one-trial (per problem) retention test performance. Left, Total mean (+SEM) errors in memory retention for the unoperated controls (CON, n = 9) and bilateral retrosplenial cortex ablation (RSC, n = 4) monkeys during the preoperative (Pre, white bars) and postoperative (Post, black bars) one-trial retention tests summed over all 3 of the preoperatively learned sets (A–C). Right, The total mean (±SEM) errors per set made by unoperated control monkeys (CON, n = 9, circles; open circles = pre-op; black circles = post-op) and by bilateral retrosplenial cortex ablation monkeys (RSC, n = 4, triangles; open triangles = pre-op; black triangles = post-op) are shown for each of the 3 preoperatively learned sets (A–C) of 100 object-in-place scene discriminations each. Open symbols represent errors during the preoperative one-trial retention test; filled black symbols represent errors during the postoperative one-trial retention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D06DE-5649-4FB7-973C-0AC35D298C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Preoperative and postoperative one-trial (per problem) retention test performance. Left, Total mean (+SEM)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Preoperative and postoperative one-trial (per problem) retention test performance. Left, Total mean (+SEM)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2024-04-27T00:37:03Z</dcterms:modified>
</cp:coreProperties>
</file>