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376872-D5F2-4FCF-BB30-3484CA7484B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85115B-A70A-40A4-B34B-77DF9ACAB7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 Significant clusters of signal increases for remembered versus forgotten words from the animacy task in the inferior frontal and medial temporal regions (P &lt; 0.001). The activations are rendered onto the MNI reference brain. (B) The same contrast as for A, but masked by the regions that showed significant signal increases for the animacy versus alphabetical contrast (contrast and mask both thresholded at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DAE94E-D782-49D6-B186-981FFF3A9EB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124.2.39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124, Issue 2, February 2001, Pages 399–412, </a:t>
            </a:r>
            <a:r>
              <a:rPr lang="en-US" altLang="en-US" sz="1000">
                <a:solidFill>
                  <a:srgbClr val="333333"/>
                </a:solidFill>
                <a:hlinkClick r:id="rId3"/>
              </a:rPr>
              <a:t>https://doi.org/10.1093/brain/124.2.399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 Significant clusters of signal increases for remembered versus forgotten words from the animacy task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(A) Significant clusters of signal increases for remembered versus forgotten words from the animacy task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2024-04-26T13:16:24Z</dcterms:modified>
</cp:coreProperties>
</file>