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FEB7F-2D4F-4DA1-B00F-783B70F587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B5498B-EF22-4018-BFDB-104DECC2B1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stimulus intensity promoted the propagation of Ca2+ waves into the soma. (A) Trains of synaptic stimulation (30 pulses at 100 Hz) triggered Ca2+ waves in the primary apical dendrite and in a basal dendrite of the rat cell shown at right. The weakest stimulation intensity (60 μA) evoked threshold-level [Ca2+]i rises that were confined to the dendrites. When a stronger stimulation was used (80 μA), the Ca2+ waves were exhibited more extensive spread. The 80 μA stimulation intensity evoked 2 action potentials in the trial shown here and one action potential in a second trial. The strongest stimulation intensity (100 μA) triggered Ca2+ waves that invaded and passed through the soma. The 100 μA stimulation intensity also triggered 3 action potentials. For only the strongest stimulation intensity were Ca2+ waves accompanied by a distinct hyperpolarization. (B) Maximum ΔF/F is plotted versus position along the analysis line for Ca2+ waves evoked by stimuli of varying intensity in the cell shown in (A). As stimulation intensity increased, so did the extent to which Ca2+ waves propagated toward and into the soma. The 70 μA stimulus evoked one action potential in one trial and no action potentials in a second trial. (C) Puffs of ACPD (30–200 ms) onto the ferret cell shown at left triggered Ca2+ waves that originated in the primary apical dendrite and propagated bidirectionally. Longer puffs triggered more extensively propagating Ca2+ waves and larger somatic [Ca2+]i rises. Longer puffs also evoked greater membrane hyperpolarizations.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3C183-1DFA-4097-8CAE-B1E14C2344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407–423,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Increased stimulus intensity promoted the propagation of Ca</a:t>
            </a:r>
            <a:r>
              <a:rPr lang="en-US" altLang="en-US" b="0" baseline="30000"/>
              <a:t>2+</a:t>
            </a:r>
            <a:r>
              <a:rPr lang="en-US" altLang="en-US" b="0"/>
              <a:t> waves into the soma. (A) Trains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Increased stimulus intensity promoted the propagation of Ca2+ waves into the soma. (A) Trains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2024-04-26T14:52:16Z</dcterms:modified>
</cp:coreProperties>
</file>