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7A442-F80B-4177-92C8-598A1BE9D3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6E5A6-6CB1-4C4D-8767-EE439DA15A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human (upper lane) and mouse (lower lane) jumonji putative proteins. The predicted amino acid sequence of the human jumonji gene product was deduced from analysis of the JMJ cDNA sequences (GenBank accession no. U57592).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DEE001-1D7B-4540-A20E-65D86D23D5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5.10.16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10, October 1996, Pages 1637–1641, </a:t>
            </a:r>
            <a:r>
              <a:rPr lang="en-US" altLang="en-US" sz="1000">
                <a:solidFill>
                  <a:srgbClr val="333333"/>
                </a:solidFill>
                <a:hlinkClick r:id="rId3"/>
              </a:rPr>
              <a:t>https://doi.org/10.1093/hmg/5.10.1637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human (upper lane) and mouse (lower lane) jumonji putative proteins. The predicted amino acid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Comparison of human (upper lane) and mouse (lower lane) jumonji putative proteins. The predicted amino acid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2024-04-26T02:35:36Z</dcterms:modified>
</cp:coreProperties>
</file>