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8AB71-D9B3-4315-9DD7-571602B89B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C3ECA-213C-4667-BBD1-3E61B53E28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HRV at rest. (a) LF-nu RRI (sympathetic) is significantly increased while (b) HF-nu RRI (parasympathetic) is reduced and the (c) sympathetic–vagal balance is significantly increased.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7CD5E-6CDD-45F3-8465-A6D080B9AC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DBPV at rest. (a) Total DBP PSD is significantly higher at rest in CFS; this is due to an increase in both (b) LF DBPV and (c) HF DBPV.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7CD5E-6CDD-45F3-8465-A6D080B9AC0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balance between LF and HF SBPV at rest is significantly increased in CFS compared to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7CD5E-6CDD-45F3-8465-A6D080B9AC0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SBPV on standing. (a) Total PSD SBPV responses significantly less well on standing in CFS compared to controls; this comprises reductions in both LF SBPV (b) and HF SBPV (c), although the balance is significantly reduced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7CD5E-6CDD-45F3-8465-A6D080B9AC0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the sympathetic–vagal (LF/HF) balance of DBPV on standing is significantly reduced compared to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7CD5E-6CDD-45F3-8465-A6D080B9AC0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analysis of variables at rest from which the 85% thresholds have been derived. The variables at rest have greater validity than those in response to standing, and hence these parameters were incorporated into the biomarker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7CD5E-6CDD-45F3-8465-A6D080B9AC0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s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s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s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qjmed/hcs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qjmed/hcs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qjmed/hcs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9, September 2012, Pages 831–838,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https://doi.org/10.1093/qjmed/hcs085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HRV at rest. (a) LF-nu RRI (sympathetic) is significantly increased while (b) HF-nu RRI (parasympathetic)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3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9, September 2012, Pages 831–838,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https://doi.org/10.1093/qjmed/hcs085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DBPV at rest. (a) Total DBP PSD is significantly higher at rest in CFS; this is due to an increase in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3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9, September 2012, Pages 831–838,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https://doi.org/10.1093/qjmed/hcs085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balance between LF and HF SBPV at rest is significantly increased in CFS compared to controls.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1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9, September 2012, Pages 831–838,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https://doi.org/10.1093/qjmed/hcs085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Change in SBPV on standing. (a) Total PSD SBPV responses significantly less well on standing in CFS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9, September 2012, Pages 831–838,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https://doi.org/10.1093/qjmed/hcs085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Change in the sympathetic–vagal (LF/HF) balance of DBPV on standing is significantly reduced compared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105, Issue 9, September 2012, Pages 831–838,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https://doi.org/10.1093/qjmed/hcs085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ROC analysis of variables at rest from which the 85% thresholds have been derived. The variables at rest have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163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HRV at rest. (a) LF-nu RRI (sympathetic) is significantly increased while (b) HF-nu RRI (parasympathetic) is ...</vt:lpstr>
      <vt:lpstr>Figure 2 DBPV at rest. (a) Total DBP PSD is significantly higher at rest in CFS; this is due to an increase in both ...</vt:lpstr>
      <vt:lpstr>Figure 3 The balance between LF and HF SBPV at rest is significantly increased in CFS compared to controls.
</vt:lpstr>
      <vt:lpstr>Figure 4 Change in SBPV on standing. (a) Total PSD SBPV responses significantly less well on standing in CFS compared ...</vt:lpstr>
      <vt:lpstr>Figure 5 Change in the sympathetic–vagal (LF/HF) balance of DBPV on standing is significantly reduced compared to ...</vt:lpstr>
      <vt:lpstr>Figure 6 ROC analysis of variables at rest from which the 85% thresholds have been derived. The variables at rest have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2024-05-01T21:22:17Z</dcterms:modified>
</cp:coreProperties>
</file>