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F999B0-049F-4308-BB33-52D0F47A2C2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F0F7C5-0440-4F5A-B135-C10D00C104F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Domain organization and subcellular localization patterns for laforin isoforms. ( A ) Schematic diagram showing the two differentially spliced transcripts of the EPM2A gene, and the encoded proteins. For the transcripts, boxes denote the exons, and the filled blocks are the 5′- and 3′-untranslated regions (UTRs). Transcript-1 encodes a 331 amino acid long protein, named laf331, and transcript-2 encodes a 317 amino acid long protein, named laf317. The relative positions of the two domains of laforin, carbohydrate-binding domains (CBD) and dual-specificity phosphatase domain (DSPD), are also shown. The two domains are present in both isoforms. The unique sequence at the carboxyl-terminal of the two isoforms is identified by the ‘hatched’ box. ( B ) A schematic diagram showing the carboxyl terminal of laf331 and laf317 and the amino acid sequence of unique regions. ( C ) Representative images of COS-7 cells showing the localization pattern of laf331 and laf317. For this, COS-7 cells were transiently transfected with expression constructs that code for Myc-tagged laf331 or laf317 and processed for immunofluorescence staining using anti-myc antibody. Scale bar, 10 µm.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2E2E6F-3DFC-4CAB-8707-F678AED48DB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n19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17, Issue 19, 1 October 2008, Pages 3010–3020,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https://doi.org/10.1093/hmg/ddn199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Domain organization and subcellular localization patterns for laforin isoforms. ( A ) Schematic diagram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Domain organization and subcellular localization patterns for laforin isoforms. ( A ) Schematic diagram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2024-04-26T10:48:46Z</dcterms:modified>
</cp:coreProperties>
</file>