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E9A07-7E1D-490F-AD9D-8F6806BF3E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C5971-F28A-4FD0-98BF-D0141D951C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96ABD-211D-48E6-99F5-2F36F8A4DF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2024-04-26T09:16:39Z</dcterms:modified>
</cp:coreProperties>
</file>