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0001F-DE8B-452E-AC6B-3C27352EA9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6AA67-C4D3-4B45-930A-ADA7440E42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 (a) Microphotograph showing nodular growth pattern with central necrosis (×4). (b) Microphotograph showing compact sheets of round to oval and polygonal cells with eosinophilic cytoplasm growing in an epithelial pattern (×40). (c) Microphotograph showing rhabdoid cells with eccentric vesicular nuclei with prominent nucleoli and eosinophilic inclusion body (arrow).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292F0-9E1C-42EB-86CD-D154DD088F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34, Issue 3, March 2004, Pages 149–154,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 (a) Microphotograph showing nodular growth pattern with central necrosis (×4). (b) Microphotograph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Microphotograph showing nodular growth pattern with central necrosis (×4). (b) Microphotograph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2024-05-11T03:39:55Z</dcterms:modified>
</cp:coreProperties>
</file>