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8393D-5DB3-4BF1-98A9-365989A619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D04E2-A406-44B2-80EE-75CAE17B7D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 (a) Microphotograph showing nodular growth pattern with central necrosis (×4). (b) Microphotograph showing compact sheets of round to oval and polygonal cells with eosinophilic cytoplasm growing in an epithelial pattern (×40). (c) Microphotograph showing rhabdoid cells with eccentric vesicular nuclei with prominent nucleoli and eosinophilic inclusion body (arrow).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C04A1-9252-4825-B61E-16F64D7018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h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34, Issue 3, March 2004, Pages 149–154,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https://doi.org/10.1093/jjco/hyh027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 (a) Microphotograph showing nodular growth pattern with central necrosis (×4). (b) Microphotograph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Microphotograph showing nodular growth pattern with central necrosis (×4). (b) Microphotograph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2024-09-19T00:13:13Z</dcterms:modified>
</cp:coreProperties>
</file>