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B241C2-B4C0-466D-8996-C0C1EDF3483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8FEB22-E9F2-43CC-BB84-36D7171E4F3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1 (a) Microphotograph showing nodular growth pattern with central necrosis (×4). (b) Microphotograph showing compact sheets of round to oval and polygonal cells with eosinophilic cytoplasm growing in an epithelial pattern (×40). (c) Microphotograph showing rhabdoid cells with eccentric vesicular nuclei with prominent nucleoli and eosinophilic inclusion body (arrow).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699F3A-3FA9-449D-84FF-D5E77FE221B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jco/hyh02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Jpn J Clin Oncol</a:t>
            </a:r>
            <a:r>
              <a:rPr lang="en-US" altLang="en-US" sz="1000">
                <a:solidFill>
                  <a:srgbClr val="333333"/>
                </a:solidFill>
              </a:rPr>
              <a:t>, Volume 34, Issue 3, March 2004, Pages 149–154,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https://doi.org/10.1093/jjco/hyh027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1 (a) Microphotograph showing nodular growth pattern with central necrosis (×4). (b) Microphotograph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(a) Microphotograph showing nodular growth pattern with central necrosis (×4). (b) Microphotograph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2024-09-20T08:08:47Z</dcterms:modified>
</cp:coreProperties>
</file>