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E011311-D28C-4ACD-9D92-D34D3C133C4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0683AD7-D37D-46BF-AB3C-F21FE0C0751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16C5BC4-BD77-48E0-8052-A1C20F479C3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2024-09-18T22:54:11Z</dcterms:modified>
</cp:coreProperties>
</file>