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DDA89-0260-4566-88BD-1E58110715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A7B08-0B7F-414E-8018-66C30B495E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17960-0201-4EF0-9040-4EBB8A5E00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2024-09-20T21:38:06Z</dcterms:modified>
</cp:coreProperties>
</file>