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CA88C-95E1-427D-B2A9-9AA6712F39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93F93-A267-432D-B65B-EEBEE3113F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2B317-E977-4D70-A237-04801C356C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2024-05-08T22:06:25Z</dcterms:modified>
</cp:coreProperties>
</file>