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CC461-0079-42F7-930A-FAE385054B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370CB-3B80-43C5-AAFB-F64B218DA4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common opioids.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37593-EC36-45C7-8BFA-6924E30ECB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526-4637.2002.0204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3, Issue 4, December 2002, Pages 339–348,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https://doi.org/10.1046/j.1526-4637.2002.02047.x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Structure of common opioids.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Structure of common opioids.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2024-04-26T05:20:31Z</dcterms:modified>
</cp:coreProperties>
</file>