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7C9EF-4BE1-4F19-91B6-264D0DF51C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F5A66-CC1D-46EB-824B-BD236B1D2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F38B5-293C-42D0-8C64-C93F7B15F5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2024-04-26T01:20:07Z</dcterms:modified>
</cp:coreProperties>
</file>