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68D2D9-3B2C-4C5F-ABCF-F3343E530F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DCBFFF-E34C-44FA-A037-715809C868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 3. Graph showing LOD scores on chromosome 13 versus centiMorgan position.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34F66A-ECD5-43DF-9E98-94F49E1A9A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i3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14, Issue 22, 15 November 2005, Pages 3337–3345,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https://doi.org/10.1093/hmg/ddi363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 3. Graph showing LOD scores on chromosome 13 versus centiMorgan position.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Graph showing LOD scores on chromosome 13 versus centiMorgan position.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2024-04-27T03:52:06Z</dcterms:modified>
</cp:coreProperties>
</file>