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BA5F3-982D-43D3-A5F8-A8808FF5AA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F699A-33D6-4ED8-BF43-C15D6490FF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SAD binds to phosphorylated proteins with a greater affinity. SAD-protein complex, estimated by the fold increase in fluorescence, indicated greater fluorescence of SAD with PKA-Ca–phosphorylated nuclear extract compared with l-phosphatase dephosphorylated nuclear extract (panel A; fluorescence quantitation, panel B). The proportion of phosphorylated CREB in respective samples is shown in the inset.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81873-7D2E-4001-BEAD-AF9405060F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70.1.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70, Issue 1, November 2002, Pages 55–62,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https://doi.org/10.1093/toxsci/70.1.55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 </a:t>
            </a:r>
            <a:r>
              <a:rPr lang="en-US" altLang="en-US" b="0"/>
              <a:t>SAD binds to phosphorylated proteins with a greater affinity. SAD-protein complex, estimated by the 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 SAD binds to phosphorylated proteins with a greater affinity. SAD-protein complex, estimated by the fold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2024-04-26T02:41:05Z</dcterms:modified>
</cp:coreProperties>
</file>