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E12BF-4C84-4402-88F6-2A497A905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96036-A03B-47DA-883D-DEA0D62AE4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B115F-1E16-43D8-A224-0E60B4088B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2024-04-26T05:57:43Z</dcterms:modified>
</cp:coreProperties>
</file>