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BD058A-4A9E-4398-A571-4911CF61CC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3D3D4B-AD84-4389-ABED-2BD1BA7A7E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DC65B6-2D91-4B19-8942-3E61512BAC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2024-04-26T21:27:55Z</dcterms:modified>
</cp:coreProperties>
</file>