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79C49E-738B-4812-A298-DD5F33F432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29CEE1-DB2B-4B50-A72E-DEE69449E2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34E221-7BBF-4335-BBAD-74EB156AAC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2024-04-26T21:02:49Z</dcterms:modified>
</cp:coreProperties>
</file>