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6A123-438F-4588-92BE-EF35589CE4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8D9FE-9B5C-4C6C-A49C-D8C98BA072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Pathophysiology of AS. LV, left ventricle; SR, sinus rhythm; EF, ejection fraction.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8228E-EFD9-43DA-8162-5C7832CD3F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s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12, Issue 6, December 2012, Pages 295–301,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Pathophysiology of AS. LV, left ventricle; SR, sinus rhythm; EF, ejection fraction.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1 Pathophysiology of AS. LV, left ventricle; SR, sinus rhythm; EF, ejection fraction.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2024-04-27T02:17:49Z</dcterms:modified>
</cp:coreProperties>
</file>