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87FCAC-010C-407E-9EAB-A44F3ABD41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26D51A-5692-4189-AE15-3948CFCF25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showing the percent correct responses for each configuration of the sample and the matches shown at bottom. For conventions, see Figure 3. Mean number of control trials = 118.375, mean number of cooling trials = 94.125 and mean number of rewarming trials = 75.7.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AEC6B-6265-4C09-A759-24A8FE1280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1146–1156,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Histograms showing the percent correct responses for each configuration of the sample and the matches shown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Histograms showing the percent correct responses for each configuration of the sample and the matches shown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2024-05-01T21:58:19Z</dcterms:modified>
</cp:coreProperties>
</file>