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DF5FC9-FAAF-49D6-B00B-980816E5D1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DE45AC-5F19-4173-AD42-7B7FD3DB74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This figure shows a scatter plot of accuracy on the category task in older adults and the degree to which activity in left auditory cortex is reduced for targets. Those older adults with greater reductions showed more accurate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584FFC-5E54-492F-A31D-95657C293E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189–199, </a:t>
            </a:r>
            <a:r>
              <a:rPr lang="en-US" altLang="en-US" sz="1000">
                <a:solidFill>
                  <a:srgbClr val="333333"/>
                </a:solidFill>
                <a:hlinkClick r:id="rId3"/>
              </a:rPr>
              <a:t>https://doi.org/10.1093/cercor/bhm045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This figure shows a scatter plot of accuracy on the category task in older adults and the degree to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This figure shows a scatter plot of accuracy on the category task in older adults and the degree to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2024-05-01T21:58:22Z</dcterms:modified>
</cp:coreProperties>
</file>